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733" r:id="rId1"/>
    <p:sldMasterId id="2147483783" r:id="rId2"/>
    <p:sldMasterId id="2147483864" r:id="rId3"/>
  </p:sldMasterIdLst>
  <p:notesMasterIdLst>
    <p:notesMasterId r:id="rId25"/>
  </p:notesMasterIdLst>
  <p:handoutMasterIdLst>
    <p:handoutMasterId r:id="rId26"/>
  </p:handoutMasterIdLst>
  <p:sldIdLst>
    <p:sldId id="2147377200" r:id="rId4"/>
    <p:sldId id="569" r:id="rId5"/>
    <p:sldId id="375" r:id="rId6"/>
    <p:sldId id="389" r:id="rId7"/>
    <p:sldId id="2147377245" r:id="rId8"/>
    <p:sldId id="2147377246" r:id="rId9"/>
    <p:sldId id="2147377247" r:id="rId10"/>
    <p:sldId id="842" r:id="rId11"/>
    <p:sldId id="2147377257" r:id="rId12"/>
    <p:sldId id="2147377249" r:id="rId13"/>
    <p:sldId id="2147377250" r:id="rId14"/>
    <p:sldId id="2147377251" r:id="rId15"/>
    <p:sldId id="2147377252" r:id="rId16"/>
    <p:sldId id="2147377259" r:id="rId17"/>
    <p:sldId id="2147377253" r:id="rId18"/>
    <p:sldId id="2147377254" r:id="rId19"/>
    <p:sldId id="2147377255" r:id="rId20"/>
    <p:sldId id="2147377230" r:id="rId21"/>
    <p:sldId id="2147377256" r:id="rId22"/>
    <p:sldId id="2147377258" r:id="rId23"/>
    <p:sldId id="2147377236" r:id="rId24"/>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guide id="3" orient="horz" pos="1026" userDrawn="1">
          <p15:clr>
            <a:srgbClr val="A4A3A4"/>
          </p15:clr>
        </p15:guide>
        <p15:guide id="4" orient="horz" pos="3929" userDrawn="1">
          <p15:clr>
            <a:srgbClr val="A4A3A4"/>
          </p15:clr>
        </p15:guide>
        <p15:guide id="5" pos="393" userDrawn="1">
          <p15:clr>
            <a:srgbClr val="A4A3A4"/>
          </p15:clr>
        </p15:guide>
        <p15:guide id="6" pos="7287" userDrawn="1">
          <p15:clr>
            <a:srgbClr val="A4A3A4"/>
          </p15:clr>
        </p15:guide>
        <p15:guide id="7" orient="horz" pos="11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aton, Richard {MWUJ~Welwyn}" initials="ER{" lastIdx="13" clrIdx="0">
    <p:extLst>
      <p:ext uri="{19B8F6BF-5375-455C-9EA6-DF929625EA0E}">
        <p15:presenceInfo xmlns:p15="http://schemas.microsoft.com/office/powerpoint/2012/main" userId="Eaton, Richard {MWUJ~Welwy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1559"/>
    <a:srgbClr val="00CC00"/>
    <a:srgbClr val="00CC66"/>
    <a:srgbClr val="00D0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CDA"/>
          </a:solidFill>
        </a:fill>
      </a:tcStyle>
    </a:wholeTbl>
    <a:band2H>
      <a:tcTxStyle/>
      <a:tcStyle>
        <a:tcBdr/>
        <a:fill>
          <a:solidFill>
            <a:srgbClr val="FFE7ED"/>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CAD7"/>
          </a:solidFill>
        </a:fill>
      </a:tcStyle>
    </a:wholeTbl>
    <a:band2H>
      <a:tcTxStyle/>
      <a:tcStyle>
        <a:tcBdr/>
        <a:fill>
          <a:solidFill>
            <a:srgbClr val="EFE6EC"/>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CDE"/>
          </a:solidFill>
        </a:fill>
      </a:tcStyle>
    </a:wholeTbl>
    <a:band2H>
      <a:tcTxStyle/>
      <a:tcStyle>
        <a:tcBdr/>
        <a:fill>
          <a:solidFill>
            <a:srgbClr val="E6E7EF"/>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01" autoAdjust="0"/>
    <p:restoredTop sz="86475" autoAdjust="0"/>
  </p:normalViewPr>
  <p:slideViewPr>
    <p:cSldViewPr>
      <p:cViewPr varScale="1">
        <p:scale>
          <a:sx n="95" d="100"/>
          <a:sy n="95" d="100"/>
        </p:scale>
        <p:origin x="396" y="66"/>
      </p:cViewPr>
      <p:guideLst>
        <p:guide orient="horz" pos="2205"/>
        <p:guide pos="3840"/>
        <p:guide orient="horz" pos="1026"/>
        <p:guide orient="horz" pos="3929"/>
        <p:guide pos="393"/>
        <p:guide pos="7287"/>
        <p:guide orient="horz" pos="119"/>
      </p:guideLst>
    </p:cSldViewPr>
  </p:slideViewPr>
  <p:outlineViewPr>
    <p:cViewPr>
      <p:scale>
        <a:sx n="33" d="100"/>
        <a:sy n="33" d="100"/>
      </p:scale>
      <p:origin x="0" y="-3941"/>
    </p:cViewPr>
  </p:outlineViewPr>
  <p:notesTextViewPr>
    <p:cViewPr>
      <p:scale>
        <a:sx n="1" d="1"/>
        <a:sy n="1" d="1"/>
      </p:scale>
      <p:origin x="0" y="0"/>
    </p:cViewPr>
  </p:notesTextViewPr>
  <p:sorterViewPr>
    <p:cViewPr varScale="1">
      <p:scale>
        <a:sx n="1" d="1"/>
        <a:sy n="1" d="1"/>
      </p:scale>
      <p:origin x="0" y="-33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A895122B-3259-43B2-9121-A7C0D79E0B14}" type="datetimeFigureOut">
              <a:rPr lang="en-GB" smtClean="0"/>
              <a:t>21/08/2025</a:t>
            </a:fld>
            <a:endParaRPr lang="en-GB"/>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EC5BC115-F23E-4922-A562-6E52428D933A}" type="slidenum">
              <a:rPr lang="en-GB" smtClean="0"/>
              <a:t>‹#›</a:t>
            </a:fld>
            <a:endParaRPr lang="en-GB"/>
          </a:p>
        </p:txBody>
      </p:sp>
    </p:spTree>
    <p:extLst>
      <p:ext uri="{BB962C8B-B14F-4D97-AF65-F5344CB8AC3E}">
        <p14:creationId xmlns:p14="http://schemas.microsoft.com/office/powerpoint/2010/main" val="8140140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4" name="Shape 114"/>
          <p:cNvSpPr>
            <a:spLocks noGrp="1" noRot="1" noChangeAspect="1"/>
          </p:cNvSpPr>
          <p:nvPr>
            <p:ph type="sldImg"/>
          </p:nvPr>
        </p:nvSpPr>
        <p:spPr>
          <a:xfrm>
            <a:off x="2286000" y="514350"/>
            <a:ext cx="4572000" cy="2571750"/>
          </a:xfrm>
          <a:prstGeom prst="rect">
            <a:avLst/>
          </a:prstGeom>
        </p:spPr>
        <p:txBody>
          <a:bodyPr/>
          <a:lstStyle/>
          <a:p>
            <a:endParaRPr/>
          </a:p>
        </p:txBody>
      </p:sp>
      <p:sp>
        <p:nvSpPr>
          <p:cNvPr id="115" name="Shape 115"/>
          <p:cNvSpPr>
            <a:spLocks noGrp="1"/>
          </p:cNvSpPr>
          <p:nvPr>
            <p:ph type="body" sz="quarter" idx="1"/>
          </p:nvPr>
        </p:nvSpPr>
        <p:spPr>
          <a:xfrm>
            <a:off x="1219200" y="3257550"/>
            <a:ext cx="6705600" cy="3086100"/>
          </a:xfrm>
          <a:prstGeom prst="rect">
            <a:avLst/>
          </a:prstGeom>
        </p:spPr>
        <p:txBody>
          <a:bodyPr/>
          <a:lstStyle/>
          <a:p>
            <a:endParaRPr/>
          </a:p>
        </p:txBody>
      </p:sp>
    </p:spTree>
    <p:extLst>
      <p:ext uri="{BB962C8B-B14F-4D97-AF65-F5344CB8AC3E}">
        <p14:creationId xmlns:p14="http://schemas.microsoft.com/office/powerpoint/2010/main" val="584998629"/>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4232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01925" y="511175"/>
            <a:ext cx="4537075" cy="25527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0516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F7A5AD-C835-4AA1-A914-F00182FDAD85}" type="slidenum">
              <a:rPr lang="en-GB" smtClean="0"/>
              <a:t>2</a:t>
            </a:fld>
            <a:endParaRPr lang="en-GB"/>
          </a:p>
        </p:txBody>
      </p:sp>
    </p:spTree>
    <p:extLst>
      <p:ext uri="{BB962C8B-B14F-4D97-AF65-F5344CB8AC3E}">
        <p14:creationId xmlns:p14="http://schemas.microsoft.com/office/powerpoint/2010/main" val="3493517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6425C-95FC-AC4C-8273-AA40DBA0E1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F0CC0C-A01D-1738-5E79-6B3BFF9FF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1D94D-96B1-DA80-061F-0443050D274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5124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3547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1503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5354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00467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A68F8-02E6-F7A7-06B5-AEE030301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62AF4-01FE-9ACB-8C59-84072EBA4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2D681-782C-A7B4-BB65-36922E461FCC}"/>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47158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7018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3.png"/><Relationship Id="rId5" Type="http://schemas.microsoft.com/office/2007/relationships/hdphoto" Target="../media/hdphoto2.wdp"/><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5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9.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8.png"/><Relationship Id="rId5" Type="http://schemas.microsoft.com/office/2007/relationships/hdphoto" Target="../media/hdphoto2.wdp"/><Relationship Id="rId4" Type="http://schemas.openxmlformats.org/officeDocument/2006/relationships/image" Target="../media/image14.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3.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3.xml"/><Relationship Id="rId5" Type="http://schemas.openxmlformats.org/officeDocument/2006/relationships/image" Target="../media/image26.svg"/><Relationship Id="rId4" Type="http://schemas.openxmlformats.org/officeDocument/2006/relationships/image" Target="../media/image25.png"/></Relationships>
</file>

<file path=ppt/slideLayouts/_rels/slideLayout7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39.png"/><Relationship Id="rId17" Type="http://schemas.openxmlformats.org/officeDocument/2006/relationships/image" Target="../media/image44.sv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Master" Target="../slideMasters/slideMaster3.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 Id="rId14" Type="http://schemas.openxmlformats.org/officeDocument/2006/relationships/image" Target="../media/image41.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0.tmp"/><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F1C2AD-586B-8546-88C4-E2197C3357AB}" type="datetime1">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2648596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801CB5-D9CD-9647-B0D6-64755479C93D}" type="datetime1">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15604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79BB8C-05A6-1341-B05C-CC3A1E917D81}" type="datetime1">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1424655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5" name="Picture 6" descr="logo-a5.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71561" y="279400"/>
            <a:ext cx="1090247"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3"/>
          <p:cNvSpPr txBox="1">
            <a:spLocks/>
          </p:cNvSpPr>
          <p:nvPr userDrawn="1"/>
        </p:nvSpPr>
        <p:spPr>
          <a:xfrm>
            <a:off x="609600" y="5984886"/>
            <a:ext cx="2844800" cy="365125"/>
          </a:xfrm>
          <a:prstGeom prst="rect">
            <a:avLst/>
          </a:prstGeom>
        </p:spPr>
        <p:txBody>
          <a:bodyPr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sz="1200" dirty="0">
              <a:solidFill>
                <a:prstClr val="white"/>
              </a:solidFill>
            </a:endParaRPr>
          </a:p>
        </p:txBody>
      </p:sp>
      <p:pic>
        <p:nvPicPr>
          <p:cNvPr id="7"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198709" y="93664"/>
            <a:ext cx="2836985"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ontent Placeholder 19"/>
          <p:cNvSpPr>
            <a:spLocks noGrp="1"/>
          </p:cNvSpPr>
          <p:nvPr>
            <p:ph sz="quarter" idx="10"/>
          </p:nvPr>
        </p:nvSpPr>
        <p:spPr>
          <a:xfrm>
            <a:off x="609600" y="5025725"/>
            <a:ext cx="9082693" cy="959925"/>
          </a:xfrm>
          <a:prstGeom prst="rect">
            <a:avLst/>
          </a:prstGeom>
        </p:spPr>
        <p:txBody>
          <a:bodyPr anchor="b">
            <a:noAutofit/>
          </a:bodyPr>
          <a:lstStyle>
            <a:lvl1pPr marL="0" indent="0">
              <a:buFontTx/>
              <a:buNone/>
              <a:defRPr sz="2100">
                <a:solidFill>
                  <a:schemeClr val="bg1"/>
                </a:solidFill>
              </a:defRPr>
            </a:lvl1pPr>
          </a:lstStyle>
          <a:p>
            <a:pPr lvl="0"/>
            <a:r>
              <a:rPr lang="en-US"/>
              <a:t>Click to edit Master text styles</a:t>
            </a:r>
          </a:p>
        </p:txBody>
      </p:sp>
      <p:sp>
        <p:nvSpPr>
          <p:cNvPr id="18" name="Title 1"/>
          <p:cNvSpPr>
            <a:spLocks noGrp="1"/>
          </p:cNvSpPr>
          <p:nvPr>
            <p:ph type="title"/>
          </p:nvPr>
        </p:nvSpPr>
        <p:spPr>
          <a:xfrm>
            <a:off x="633113" y="1402939"/>
            <a:ext cx="11048233" cy="3622520"/>
          </a:xfrm>
          <a:prstGeom prst="rect">
            <a:avLst/>
          </a:prstGeom>
        </p:spPr>
        <p:txBody>
          <a:bodyPr anchor="t">
            <a:noAutofit/>
          </a:bodyPr>
          <a:lstStyle>
            <a:lvl1pPr>
              <a:defRPr sz="6000">
                <a:solidFill>
                  <a:schemeClr val="bg1"/>
                </a:solidFill>
              </a:defRPr>
            </a:lvl1pPr>
          </a:lstStyle>
          <a:p>
            <a:r>
              <a:rPr lang="en-US"/>
              <a:t>Click to edit Master title style</a:t>
            </a:r>
            <a:endParaRPr lang="en-US" dirty="0"/>
          </a:p>
        </p:txBody>
      </p:sp>
      <p:sp>
        <p:nvSpPr>
          <p:cNvPr id="10" name="Content Placeholder 19"/>
          <p:cNvSpPr>
            <a:spLocks noGrp="1"/>
          </p:cNvSpPr>
          <p:nvPr>
            <p:ph sz="quarter" idx="11"/>
          </p:nvPr>
        </p:nvSpPr>
        <p:spPr>
          <a:xfrm>
            <a:off x="609612" y="5985649"/>
            <a:ext cx="5813287" cy="361031"/>
          </a:xfrm>
          <a:prstGeom prst="rect">
            <a:avLst/>
          </a:prstGeom>
        </p:spPr>
        <p:txBody>
          <a:bodyPr anchor="b">
            <a:noAutofit/>
          </a:bodyPr>
          <a:lstStyle>
            <a:lvl1pPr marL="0" indent="0">
              <a:buFontTx/>
              <a:buNone/>
              <a:defRPr sz="12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79685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descr="Text&#10;&#10;Description automatically generated">
            <a:extLst>
              <a:ext uri="{FF2B5EF4-FFF2-40B4-BE49-F238E27FC236}">
                <a16:creationId xmlns:a16="http://schemas.microsoft.com/office/drawing/2014/main" id="{9B8FA036-04FD-4678-8C1C-F7C94B5FA2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6800" y="1396800"/>
            <a:ext cx="2613073" cy="1382400"/>
          </a:xfrm>
          <a:prstGeom prst="rect">
            <a:avLst/>
          </a:prstGeom>
        </p:spPr>
      </p:pic>
      <p:sp>
        <p:nvSpPr>
          <p:cNvPr id="8" name="Title 1">
            <a:extLst>
              <a:ext uri="{FF2B5EF4-FFF2-40B4-BE49-F238E27FC236}">
                <a16:creationId xmlns:a16="http://schemas.microsoft.com/office/drawing/2014/main" id="{20FD5DDB-BA59-462A-8BFB-83F16F224067}"/>
              </a:ext>
            </a:extLst>
          </p:cNvPr>
          <p:cNvSpPr>
            <a:spLocks noGrp="1"/>
          </p:cNvSpPr>
          <p:nvPr>
            <p:ph type="ctrTitle"/>
          </p:nvPr>
        </p:nvSpPr>
        <p:spPr>
          <a:xfrm>
            <a:off x="1473928" y="3128030"/>
            <a:ext cx="8862907" cy="1572665"/>
          </a:xfrm>
          <a:prstGeom prst="rect">
            <a:avLst/>
          </a:prstGeom>
        </p:spPr>
        <p:txBody>
          <a:bodyPr anchor="ctr"/>
          <a:lstStyle>
            <a:lvl1pPr algn="l">
              <a:defRPr sz="4000" b="0" i="0">
                <a:solidFill>
                  <a:schemeClr val="bg1"/>
                </a:solidFill>
                <a:latin typeface="Calibri Light" panose="020F0302020204030204" pitchFamily="34" charset="0"/>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21FC929F-E4F5-4F7D-B623-7539C6AE2C2F}"/>
              </a:ext>
            </a:extLst>
          </p:cNvPr>
          <p:cNvSpPr>
            <a:spLocks noGrp="1"/>
          </p:cNvSpPr>
          <p:nvPr>
            <p:ph type="subTitle" idx="1"/>
          </p:nvPr>
        </p:nvSpPr>
        <p:spPr>
          <a:xfrm>
            <a:off x="1473928" y="5157658"/>
            <a:ext cx="8862907" cy="1200329"/>
          </a:xfrm>
          <a:prstGeom prst="rect">
            <a:avLst/>
          </a:prstGeom>
        </p:spPr>
        <p:txBody>
          <a:bodyPr/>
          <a:lstStyle>
            <a:lvl1pPr marL="0" indent="0" algn="l">
              <a:buNone/>
              <a:defRPr sz="1800" b="0" i="0">
                <a:solidFill>
                  <a:schemeClr val="bg1"/>
                </a:solidFill>
                <a:latin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Footer Placeholder 8">
            <a:extLst>
              <a:ext uri="{FF2B5EF4-FFF2-40B4-BE49-F238E27FC236}">
                <a16:creationId xmlns:a16="http://schemas.microsoft.com/office/drawing/2014/main" id="{E0F04E77-52B2-40B0-81B2-55E13A12E720}"/>
              </a:ext>
            </a:extLst>
          </p:cNvPr>
          <p:cNvSpPr>
            <a:spLocks noGrp="1"/>
          </p:cNvSpPr>
          <p:nvPr>
            <p:ph type="ftr" sz="quarter" idx="10"/>
          </p:nvPr>
        </p:nvSpPr>
        <p:spPr>
          <a:xfrm>
            <a:off x="321365" y="6356350"/>
            <a:ext cx="4114800" cy="365125"/>
          </a:xfrm>
        </p:spPr>
        <p:txBody>
          <a:bodyPr/>
          <a:lstStyle/>
          <a:p>
            <a:endParaRPr lang="en-US" dirty="0"/>
          </a:p>
        </p:txBody>
      </p:sp>
    </p:spTree>
    <p:extLst>
      <p:ext uri="{BB962C8B-B14F-4D97-AF65-F5344CB8AC3E}">
        <p14:creationId xmlns:p14="http://schemas.microsoft.com/office/powerpoint/2010/main" val="2994644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3C7E7-6D40-4E88-B893-5DD046465A8A}"/>
              </a:ext>
            </a:extLst>
          </p:cNvPr>
          <p:cNvSpPr>
            <a:spLocks noGrp="1"/>
          </p:cNvSpPr>
          <p:nvPr>
            <p:ph type="title"/>
          </p:nvPr>
        </p:nvSpPr>
        <p:spPr>
          <a:xfrm>
            <a:off x="1041541" y="136525"/>
            <a:ext cx="10312259" cy="896806"/>
          </a:xfrm>
        </p:spPr>
        <p:txBody>
          <a:bodyPr>
            <a:normAutofit/>
          </a:bodyPr>
          <a:lstStyle>
            <a:lvl1pPr>
              <a:defRPr sz="4000">
                <a:solidFill>
                  <a:schemeClr val="tx2">
                    <a:lumMod val="90000"/>
                    <a:lumOff val="10000"/>
                  </a:schemeClr>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51F0334A-E62E-45BB-B8AC-1B07BCDB2F26}"/>
              </a:ext>
            </a:extLst>
          </p:cNvPr>
          <p:cNvSpPr>
            <a:spLocks noGrp="1"/>
          </p:cNvSpPr>
          <p:nvPr>
            <p:ph idx="1"/>
          </p:nvPr>
        </p:nvSpPr>
        <p:spPr>
          <a:xfrm>
            <a:off x="838200" y="1514764"/>
            <a:ext cx="10515600" cy="4662199"/>
          </a:xfrm>
        </p:spPr>
        <p:txBody>
          <a:bodyPr/>
          <a:lstStyle>
            <a:lvl1pPr>
              <a:defRPr>
                <a:solidFill>
                  <a:schemeClr val="tx2">
                    <a:lumMod val="90000"/>
                    <a:lumOff val="10000"/>
                  </a:schemeClr>
                </a:solidFill>
                <a:latin typeface="+mj-lt"/>
              </a:defRPr>
            </a:lvl1pPr>
            <a:lvl2pPr>
              <a:defRPr>
                <a:solidFill>
                  <a:schemeClr val="tx2">
                    <a:lumMod val="90000"/>
                    <a:lumOff val="10000"/>
                  </a:schemeClr>
                </a:solidFill>
                <a:latin typeface="+mj-lt"/>
              </a:defRPr>
            </a:lvl2pPr>
            <a:lvl3pPr>
              <a:defRPr>
                <a:solidFill>
                  <a:schemeClr val="accent6">
                    <a:lumMod val="50000"/>
                  </a:schemeClr>
                </a:solidFill>
                <a:latin typeface="+mj-lt"/>
              </a:defRPr>
            </a:lvl3pPr>
            <a:lvl4pPr>
              <a:defRPr>
                <a:solidFill>
                  <a:schemeClr val="accent6">
                    <a:lumMod val="50000"/>
                  </a:schemeClr>
                </a:solidFill>
                <a:latin typeface="+mj-lt"/>
              </a:defRPr>
            </a:lvl4pPr>
            <a:lvl5pPr>
              <a:defRPr>
                <a:solidFill>
                  <a:schemeClr val="accent6">
                    <a:lumMod val="50000"/>
                  </a:schemeClr>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DE0138B-7E07-4B97-84DF-B97D3B77EF32}"/>
              </a:ext>
            </a:extLst>
          </p:cNvPr>
          <p:cNvSpPr>
            <a:spLocks noGrp="1"/>
          </p:cNvSpPr>
          <p:nvPr>
            <p:ph type="sldNum" sz="quarter" idx="12"/>
          </p:nvPr>
        </p:nvSpPr>
        <p:spPr/>
        <p:txBody>
          <a:bodyPr/>
          <a:lstStyle/>
          <a:p>
            <a:fld id="{DF09547A-0259-4FCC-B302-AEC853A717F1}" type="slidenum">
              <a:rPr lang="en-GB" smtClean="0"/>
              <a:t>‹#›</a:t>
            </a:fld>
            <a:endParaRPr lang="en-GB"/>
          </a:p>
        </p:txBody>
      </p:sp>
      <p:grpSp>
        <p:nvGrpSpPr>
          <p:cNvPr id="7" name="Group 6">
            <a:extLst>
              <a:ext uri="{FF2B5EF4-FFF2-40B4-BE49-F238E27FC236}">
                <a16:creationId xmlns:a16="http://schemas.microsoft.com/office/drawing/2014/main" id="{D65C7DA7-90A3-4E71-B639-9E9D6BA92E64}"/>
              </a:ext>
            </a:extLst>
          </p:cNvPr>
          <p:cNvGrpSpPr/>
          <p:nvPr userDrawn="1"/>
        </p:nvGrpSpPr>
        <p:grpSpPr>
          <a:xfrm>
            <a:off x="304741" y="309722"/>
            <a:ext cx="584400" cy="584400"/>
            <a:chOff x="314901" y="370682"/>
            <a:chExt cx="584400" cy="584400"/>
          </a:xfrm>
        </p:grpSpPr>
        <p:sp>
          <p:nvSpPr>
            <p:cNvPr id="8" name="Rectangle: Diagonal Corners Rounded 8">
              <a:extLst>
                <a:ext uri="{FF2B5EF4-FFF2-40B4-BE49-F238E27FC236}">
                  <a16:creationId xmlns:a16="http://schemas.microsoft.com/office/drawing/2014/main" id="{81D71DC0-DDC7-4703-9CC2-FE18F65E8EA8}"/>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alibri Light" panose="020F0302020204030204" pitchFamily="34" charset="0"/>
              </a:endParaRPr>
            </a:p>
          </p:txBody>
        </p:sp>
        <p:sp>
          <p:nvSpPr>
            <p:cNvPr id="9" name="Rectangle: Diagonal Corners Rounded 8">
              <a:extLst>
                <a:ext uri="{FF2B5EF4-FFF2-40B4-BE49-F238E27FC236}">
                  <a16:creationId xmlns:a16="http://schemas.microsoft.com/office/drawing/2014/main" id="{0DE63272-0346-47C5-AB44-DC18C5093506}"/>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alibri Light" panose="020F0302020204030204" pitchFamily="34" charset="0"/>
              </a:endParaRPr>
            </a:p>
          </p:txBody>
        </p:sp>
      </p:grpSp>
      <p:sp>
        <p:nvSpPr>
          <p:cNvPr id="10" name="Rectangle 9">
            <a:extLst>
              <a:ext uri="{FF2B5EF4-FFF2-40B4-BE49-F238E27FC236}">
                <a16:creationId xmlns:a16="http://schemas.microsoft.com/office/drawing/2014/main" id="{B920CAA3-8DEC-411C-8093-71373E770B0D}"/>
              </a:ext>
            </a:extLst>
          </p:cNvPr>
          <p:cNvSpPr/>
          <p:nvPr userDrawn="1"/>
        </p:nvSpPr>
        <p:spPr>
          <a:xfrm>
            <a:off x="0" y="6740657"/>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Light" panose="020F0302020204030204" pitchFamily="34" charset="0"/>
            </a:endParaRPr>
          </a:p>
        </p:txBody>
      </p:sp>
      <p:pic>
        <p:nvPicPr>
          <p:cNvPr id="11" name="Graphic 10">
            <a:extLst>
              <a:ext uri="{FF2B5EF4-FFF2-40B4-BE49-F238E27FC236}">
                <a16:creationId xmlns:a16="http://schemas.microsoft.com/office/drawing/2014/main" id="{6AFBF289-8B13-4146-92B3-17CFB13E5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52535" y="6059159"/>
            <a:ext cx="564067" cy="556546"/>
          </a:xfrm>
          <a:prstGeom prst="rect">
            <a:avLst/>
          </a:prstGeom>
        </p:spPr>
      </p:pic>
      <p:sp>
        <p:nvSpPr>
          <p:cNvPr id="14" name="Footer Placeholder 2">
            <a:extLst>
              <a:ext uri="{FF2B5EF4-FFF2-40B4-BE49-F238E27FC236}">
                <a16:creationId xmlns:a16="http://schemas.microsoft.com/office/drawing/2014/main" id="{CCF32F46-73B4-45C8-A9DC-348D5C166EBF}"/>
              </a:ext>
            </a:extLst>
          </p:cNvPr>
          <p:cNvSpPr>
            <a:spLocks noGrp="1"/>
          </p:cNvSpPr>
          <p:nvPr>
            <p:ph type="ftr" sz="quarter" idx="13"/>
          </p:nvPr>
        </p:nvSpPr>
        <p:spPr>
          <a:xfrm>
            <a:off x="321365" y="6356350"/>
            <a:ext cx="4114800" cy="365125"/>
          </a:xfrm>
        </p:spPr>
        <p:txBody>
          <a:bodyPr/>
          <a:lstStyle/>
          <a:p>
            <a:endParaRPr lang="en-US"/>
          </a:p>
        </p:txBody>
      </p:sp>
    </p:spTree>
    <p:extLst>
      <p:ext uri="{BB962C8B-B14F-4D97-AF65-F5344CB8AC3E}">
        <p14:creationId xmlns:p14="http://schemas.microsoft.com/office/powerpoint/2010/main" val="2852111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1">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098002" y="323321"/>
            <a:ext cx="10376603" cy="730250"/>
          </a:xfrm>
          <a:prstGeom prst="rect">
            <a:avLst/>
          </a:prstGeom>
        </p:spPr>
        <p:txBody>
          <a:bodyPr/>
          <a:lstStyle>
            <a:lvl1pPr marL="0" indent="0">
              <a:buNone/>
              <a:defRPr sz="4000" b="0" i="0">
                <a:solidFill>
                  <a:schemeClr val="tx2">
                    <a:lumMod val="90000"/>
                    <a:lumOff val="10000"/>
                  </a:schemeClr>
                </a:solidFill>
                <a:latin typeface="Calibri Light" panose="020F0302020204030204" pitchFamily="34" charset="0"/>
              </a:defRPr>
            </a:lvl1pPr>
            <a:lvl2pPr marL="457200" indent="0">
              <a:buNone/>
              <a:defRPr sz="3600">
                <a:solidFill>
                  <a:schemeClr val="accent6">
                    <a:lumMod val="50000"/>
                  </a:schemeClr>
                </a:solidFill>
                <a:latin typeface="+mj-lt"/>
              </a:defRPr>
            </a:lvl2pPr>
            <a:lvl3pPr marL="914400" indent="0">
              <a:buNone/>
              <a:defRPr sz="3200">
                <a:solidFill>
                  <a:schemeClr val="accent6">
                    <a:lumMod val="50000"/>
                  </a:schemeClr>
                </a:solidFill>
                <a:latin typeface="+mj-lt"/>
              </a:defRPr>
            </a:lvl3pPr>
            <a:lvl4pPr marL="1371600" indent="0">
              <a:buNone/>
              <a:defRPr sz="2800">
                <a:solidFill>
                  <a:schemeClr val="accent6">
                    <a:lumMod val="50000"/>
                  </a:schemeClr>
                </a:solidFill>
                <a:latin typeface="+mj-lt"/>
              </a:defRPr>
            </a:lvl4pPr>
            <a:lvl5pPr marL="1828800" indent="0">
              <a:buNone/>
              <a:defRPr sz="2800">
                <a:solidFill>
                  <a:schemeClr val="accent6">
                    <a:lumMod val="50000"/>
                  </a:schemeClr>
                </a:solidFill>
                <a:latin typeface="+mj-lt"/>
              </a:defRPr>
            </a:lvl5pPr>
          </a:lstStyle>
          <a:p>
            <a:pPr lvl="0"/>
            <a:r>
              <a:rPr lang="en-US"/>
              <a:t>Click to edit Master text styles</a:t>
            </a:r>
          </a:p>
        </p:txBody>
      </p:sp>
      <p:grpSp>
        <p:nvGrpSpPr>
          <p:cNvPr id="16" name="Group 15">
            <a:extLst>
              <a:ext uri="{FF2B5EF4-FFF2-40B4-BE49-F238E27FC236}">
                <a16:creationId xmlns:a16="http://schemas.microsoft.com/office/drawing/2014/main" id="{642B7A71-F9B7-3F46-9695-DD4E92016FF7}"/>
              </a:ext>
            </a:extLst>
          </p:cNvPr>
          <p:cNvGrpSpPr/>
          <p:nvPr userDrawn="1"/>
        </p:nvGrpSpPr>
        <p:grpSpPr>
          <a:xfrm>
            <a:off x="304741" y="309722"/>
            <a:ext cx="584400" cy="584400"/>
            <a:chOff x="314901" y="370682"/>
            <a:chExt cx="584400" cy="584400"/>
          </a:xfrm>
        </p:grpSpPr>
        <p:sp>
          <p:nvSpPr>
            <p:cNvPr id="17" name="Rectangle: Diagonal Corners Rounded 8">
              <a:extLst>
                <a:ext uri="{FF2B5EF4-FFF2-40B4-BE49-F238E27FC236}">
                  <a16:creationId xmlns:a16="http://schemas.microsoft.com/office/drawing/2014/main" id="{38B7A335-10D3-CA48-BF1D-0E689DA0DCA0}"/>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alibri Light" panose="020F0302020204030204" pitchFamily="34" charset="0"/>
              </a:endParaRPr>
            </a:p>
          </p:txBody>
        </p:sp>
        <p:sp>
          <p:nvSpPr>
            <p:cNvPr id="22" name="Rectangle: Diagonal Corners Rounded 8">
              <a:extLst>
                <a:ext uri="{FF2B5EF4-FFF2-40B4-BE49-F238E27FC236}">
                  <a16:creationId xmlns:a16="http://schemas.microsoft.com/office/drawing/2014/main" id="{CCC8D0F2-1957-A846-978D-2C603E129EFE}"/>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0" i="0" dirty="0">
                <a:latin typeface="Calibri Light" panose="020F0302020204030204" pitchFamily="34" charset="0"/>
              </a:endParaRPr>
            </a:p>
          </p:txBody>
        </p:sp>
      </p:grpSp>
      <p:sp>
        <p:nvSpPr>
          <p:cNvPr id="10" name="Rectangle 9">
            <a:extLst>
              <a:ext uri="{FF2B5EF4-FFF2-40B4-BE49-F238E27FC236}">
                <a16:creationId xmlns:a16="http://schemas.microsoft.com/office/drawing/2014/main" id="{A14D014F-55C4-5444-82FF-09750174AAF6}"/>
              </a:ext>
            </a:extLst>
          </p:cNvPr>
          <p:cNvSpPr/>
          <p:nvPr userDrawn="1"/>
        </p:nvSpPr>
        <p:spPr>
          <a:xfrm>
            <a:off x="0" y="6740657"/>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Light" panose="020F0302020204030204" pitchFamily="34" charset="0"/>
            </a:endParaRPr>
          </a:p>
        </p:txBody>
      </p:sp>
      <p:sp>
        <p:nvSpPr>
          <p:cNvPr id="3" name="Footer Placeholder 2">
            <a:extLst>
              <a:ext uri="{FF2B5EF4-FFF2-40B4-BE49-F238E27FC236}">
                <a16:creationId xmlns:a16="http://schemas.microsoft.com/office/drawing/2014/main" id="{04BA65B6-2C4B-5745-BA1A-6D77F1DD9586}"/>
              </a:ext>
            </a:extLst>
          </p:cNvPr>
          <p:cNvSpPr>
            <a:spLocks noGrp="1"/>
          </p:cNvSpPr>
          <p:nvPr>
            <p:ph type="ftr" sz="quarter" idx="12"/>
          </p:nvPr>
        </p:nvSpPr>
        <p:spPr/>
        <p:txBody>
          <a:bodyPr/>
          <a:lstStyle/>
          <a:p>
            <a:endParaRPr lang="en-US"/>
          </a:p>
        </p:txBody>
      </p:sp>
      <p:sp>
        <p:nvSpPr>
          <p:cNvPr id="4" name="Slide Number Placeholder 3">
            <a:extLst>
              <a:ext uri="{FF2B5EF4-FFF2-40B4-BE49-F238E27FC236}">
                <a16:creationId xmlns:a16="http://schemas.microsoft.com/office/drawing/2014/main" id="{6BEAFA3A-73DA-C34E-AC69-6ACF4FA4D9DB}"/>
              </a:ext>
            </a:extLst>
          </p:cNvPr>
          <p:cNvSpPr>
            <a:spLocks noGrp="1"/>
          </p:cNvSpPr>
          <p:nvPr>
            <p:ph type="sldNum" sz="quarter" idx="13"/>
          </p:nvPr>
        </p:nvSpPr>
        <p:spPr/>
        <p:txBody>
          <a:bodyPr/>
          <a:lstStyle/>
          <a:p>
            <a:fld id="{DED556D8-1A59-0548-935B-3A6BD29D28C7}" type="slidenum">
              <a:rPr lang="en-US" smtClean="0"/>
              <a:t>‹#›</a:t>
            </a:fld>
            <a:endParaRPr lang="en-US"/>
          </a:p>
        </p:txBody>
      </p:sp>
      <p:pic>
        <p:nvPicPr>
          <p:cNvPr id="12" name="Graphic 11">
            <a:extLst>
              <a:ext uri="{FF2B5EF4-FFF2-40B4-BE49-F238E27FC236}">
                <a16:creationId xmlns:a16="http://schemas.microsoft.com/office/drawing/2014/main" id="{F8F24389-0613-C047-88C1-D58D02A16B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52535" y="6059159"/>
            <a:ext cx="564067" cy="556546"/>
          </a:xfrm>
          <a:prstGeom prst="rect">
            <a:avLst/>
          </a:prstGeom>
        </p:spPr>
      </p:pic>
    </p:spTree>
    <p:extLst>
      <p:ext uri="{BB962C8B-B14F-4D97-AF65-F5344CB8AC3E}">
        <p14:creationId xmlns:p14="http://schemas.microsoft.com/office/powerpoint/2010/main" val="385150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fault">
    <p:bg>
      <p:bgRef idx="1001">
        <a:schemeClr val="bg2"/>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C4855F7-3D97-9D8B-68CC-0AFDCACBB1BC}"/>
              </a:ext>
            </a:extLst>
          </p:cNvPr>
          <p:cNvSpPr/>
          <p:nvPr userDrawn="1"/>
        </p:nvSpPr>
        <p:spPr>
          <a:xfrm>
            <a:off x="0" y="6177603"/>
            <a:ext cx="12192000" cy="6803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Title 2">
            <a:extLst>
              <a:ext uri="{FF2B5EF4-FFF2-40B4-BE49-F238E27FC236}">
                <a16:creationId xmlns:a16="http://schemas.microsoft.com/office/drawing/2014/main" id="{C1C36D53-8A9B-9318-656F-71C4E21D9909}"/>
              </a:ext>
            </a:extLst>
          </p:cNvPr>
          <p:cNvSpPr>
            <a:spLocks noGrp="1"/>
          </p:cNvSpPr>
          <p:nvPr>
            <p:ph type="title"/>
          </p:nvPr>
        </p:nvSpPr>
        <p:spPr>
          <a:xfrm>
            <a:off x="314235" y="755204"/>
            <a:ext cx="11563533" cy="338554"/>
          </a:xfrm>
          <a:prstGeom prst="rect">
            <a:avLst/>
          </a:prstGeom>
        </p:spPr>
        <p:txBody>
          <a:bodyPr/>
          <a:lstStyle>
            <a:lvl1pPr>
              <a:lnSpc>
                <a:spcPct val="100000"/>
              </a:lnSpc>
              <a:defRPr sz="1600" b="1">
                <a:solidFill>
                  <a:schemeClr val="accent1"/>
                </a:solidFill>
              </a:defRPr>
            </a:lvl1pPr>
          </a:lstStyle>
          <a:p>
            <a:r>
              <a:rPr lang="en-GB" noProof="0" dirty="0"/>
              <a:t>Click to edit Master title style</a:t>
            </a:r>
          </a:p>
        </p:txBody>
      </p:sp>
      <p:cxnSp>
        <p:nvCxnSpPr>
          <p:cNvPr id="7" name="Straight Connector 6">
            <a:extLst>
              <a:ext uri="{FF2B5EF4-FFF2-40B4-BE49-F238E27FC236}">
                <a16:creationId xmlns:a16="http://schemas.microsoft.com/office/drawing/2014/main" id="{C3D137EF-CDEA-AAA7-7A6F-7924413CF42C}"/>
              </a:ext>
            </a:extLst>
          </p:cNvPr>
          <p:cNvCxnSpPr/>
          <p:nvPr userDrawn="1"/>
        </p:nvCxnSpPr>
        <p:spPr>
          <a:xfrm>
            <a:off x="314235" y="1122039"/>
            <a:ext cx="11563533" cy="0"/>
          </a:xfrm>
          <a:prstGeom prst="line">
            <a:avLst/>
          </a:prstGeom>
          <a:ln w="38100">
            <a:solidFill>
              <a:srgbClr val="AE2573"/>
            </a:solidFill>
          </a:ln>
        </p:spPr>
        <p:style>
          <a:lnRef idx="1">
            <a:schemeClr val="accent1"/>
          </a:lnRef>
          <a:fillRef idx="0">
            <a:schemeClr val="accent1"/>
          </a:fillRef>
          <a:effectRef idx="0">
            <a:schemeClr val="accent1"/>
          </a:effectRef>
          <a:fontRef idx="minor">
            <a:schemeClr val="tx1"/>
          </a:fontRef>
        </p:style>
      </p:cxnSp>
      <p:pic>
        <p:nvPicPr>
          <p:cNvPr id="2" name="Picture 1" descr="Graphical user interface, website&#10;&#10;Description automatically generated">
            <a:extLst>
              <a:ext uri="{FF2B5EF4-FFF2-40B4-BE49-F238E27FC236}">
                <a16:creationId xmlns:a16="http://schemas.microsoft.com/office/drawing/2014/main" id="{819388F9-D0AD-1C5B-8FC0-BEE9F2433E52}"/>
              </a:ext>
            </a:extLst>
          </p:cNvPr>
          <p:cNvPicPr>
            <a:picLocks noChangeAspect="1"/>
          </p:cNvPicPr>
          <p:nvPr userDrawn="1"/>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2890" t="90561" r="82110" b="1"/>
          <a:stretch/>
        </p:blipFill>
        <p:spPr>
          <a:xfrm>
            <a:off x="279398" y="6177603"/>
            <a:ext cx="1828801" cy="647278"/>
          </a:xfrm>
          <a:prstGeom prst="rect">
            <a:avLst/>
          </a:prstGeom>
        </p:spPr>
      </p:pic>
      <p:sp>
        <p:nvSpPr>
          <p:cNvPr id="5" name="TextBox 4">
            <a:extLst>
              <a:ext uri="{FF2B5EF4-FFF2-40B4-BE49-F238E27FC236}">
                <a16:creationId xmlns:a16="http://schemas.microsoft.com/office/drawing/2014/main" id="{8FB84920-73F4-143F-8F02-F1CDA626DC1A}"/>
              </a:ext>
            </a:extLst>
          </p:cNvPr>
          <p:cNvSpPr txBox="1"/>
          <p:nvPr userDrawn="1"/>
        </p:nvSpPr>
        <p:spPr>
          <a:xfrm>
            <a:off x="3009053" y="6347355"/>
            <a:ext cx="6173894" cy="307777"/>
          </a:xfrm>
          <a:prstGeom prst="rect">
            <a:avLst/>
          </a:prstGeom>
          <a:noFill/>
          <a:ln>
            <a:noFill/>
          </a:ln>
        </p:spPr>
        <p:txBody>
          <a:bodyPr wrap="square" rtlCol="0" anchor="ctr">
            <a:spAutoFit/>
          </a:bodyPr>
          <a:lstStyle/>
          <a:p>
            <a:r>
              <a:rPr lang="en-GB" sz="1400" b="1" dirty="0">
                <a:latin typeface="Lato" panose="020F0502020204030203" pitchFamily="34" charset="0"/>
                <a:ea typeface="Lato" panose="020F0502020204030203" pitchFamily="34" charset="0"/>
                <a:cs typeface="Lato" panose="020F0502020204030203" pitchFamily="34" charset="0"/>
              </a:rPr>
              <a:t>Produced in partnership by GIRFT and the NHS England Cancer programme</a:t>
            </a:r>
          </a:p>
        </p:txBody>
      </p:sp>
      <p:pic>
        <p:nvPicPr>
          <p:cNvPr id="4" name="Picture 3" descr="A close-up of a logo&#10;&#10;Description automatically generated">
            <a:extLst>
              <a:ext uri="{FF2B5EF4-FFF2-40B4-BE49-F238E27FC236}">
                <a16:creationId xmlns:a16="http://schemas.microsoft.com/office/drawing/2014/main" id="{7CCEB36D-75F8-5C45-4F91-CFC67C1C380A}"/>
              </a:ext>
            </a:extLst>
          </p:cNvPr>
          <p:cNvPicPr>
            <a:picLocks noChangeAspect="1"/>
          </p:cNvPicPr>
          <p:nvPr userDrawn="1"/>
        </p:nvPicPr>
        <p:blipFill>
          <a:blip r:embed="rId3"/>
          <a:stretch>
            <a:fillRect/>
          </a:stretch>
        </p:blipFill>
        <p:spPr>
          <a:xfrm>
            <a:off x="11055017" y="6235663"/>
            <a:ext cx="757989" cy="564272"/>
          </a:xfrm>
          <a:prstGeom prst="rect">
            <a:avLst/>
          </a:prstGeom>
        </p:spPr>
      </p:pic>
      <p:pic>
        <p:nvPicPr>
          <p:cNvPr id="8" name="Picture 7">
            <a:extLst>
              <a:ext uri="{FF2B5EF4-FFF2-40B4-BE49-F238E27FC236}">
                <a16:creationId xmlns:a16="http://schemas.microsoft.com/office/drawing/2014/main" id="{3F1484B9-F3E6-1DC4-162B-5E9AEC688B9E}"/>
              </a:ext>
            </a:extLst>
          </p:cNvPr>
          <p:cNvPicPr>
            <a:picLocks noChangeAspect="1"/>
          </p:cNvPicPr>
          <p:nvPr userDrawn="1"/>
        </p:nvPicPr>
        <p:blipFill>
          <a:blip r:embed="rId4"/>
          <a:stretch>
            <a:fillRect/>
          </a:stretch>
        </p:blipFill>
        <p:spPr>
          <a:xfrm>
            <a:off x="314234" y="144709"/>
            <a:ext cx="1688738" cy="548688"/>
          </a:xfrm>
          <a:prstGeom prst="rect">
            <a:avLst/>
          </a:prstGeom>
        </p:spPr>
      </p:pic>
      <p:pic>
        <p:nvPicPr>
          <p:cNvPr id="10" name="Picture 9">
            <a:extLst>
              <a:ext uri="{FF2B5EF4-FFF2-40B4-BE49-F238E27FC236}">
                <a16:creationId xmlns:a16="http://schemas.microsoft.com/office/drawing/2014/main" id="{0FE09832-EC4A-6749-479F-CBF662FF97C6}"/>
              </a:ext>
            </a:extLst>
          </p:cNvPr>
          <p:cNvPicPr>
            <a:picLocks noChangeAspect="1"/>
          </p:cNvPicPr>
          <p:nvPr userDrawn="1"/>
        </p:nvPicPr>
        <p:blipFill>
          <a:blip r:embed="rId5"/>
          <a:stretch>
            <a:fillRect/>
          </a:stretch>
        </p:blipFill>
        <p:spPr>
          <a:xfrm>
            <a:off x="10998915" y="71051"/>
            <a:ext cx="877900" cy="658425"/>
          </a:xfrm>
          <a:prstGeom prst="rect">
            <a:avLst/>
          </a:prstGeom>
        </p:spPr>
      </p:pic>
    </p:spTree>
    <p:extLst>
      <p:ext uri="{BB962C8B-B14F-4D97-AF65-F5344CB8AC3E}">
        <p14:creationId xmlns:p14="http://schemas.microsoft.com/office/powerpoint/2010/main" val="269516202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ntent Pla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AE998-430E-DC06-1F9C-77D75A0AE108}"/>
              </a:ext>
            </a:extLst>
          </p:cNvPr>
          <p:cNvSpPr>
            <a:spLocks noGrp="1"/>
          </p:cNvSpPr>
          <p:nvPr>
            <p:ph idx="1"/>
          </p:nvPr>
        </p:nvSpPr>
        <p:spPr>
          <a:xfrm>
            <a:off x="695325" y="1664804"/>
            <a:ext cx="10801350" cy="4542328"/>
          </a:xfrm>
        </p:spPr>
        <p:txBody>
          <a:bodyPr/>
          <a:lstStyle>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2">
            <a:extLst>
              <a:ext uri="{FF2B5EF4-FFF2-40B4-BE49-F238E27FC236}">
                <a16:creationId xmlns:a16="http://schemas.microsoft.com/office/drawing/2014/main" id="{609BAB67-DD49-A14A-8D7C-4DF56BF5FE64}"/>
              </a:ext>
            </a:extLst>
          </p:cNvPr>
          <p:cNvSpPr>
            <a:spLocks noGrp="1"/>
          </p:cNvSpPr>
          <p:nvPr>
            <p:ph type="body" idx="1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1" name="Title 30">
            <a:extLst>
              <a:ext uri="{FF2B5EF4-FFF2-40B4-BE49-F238E27FC236}">
                <a16:creationId xmlns:a16="http://schemas.microsoft.com/office/drawing/2014/main" id="{9EBFDFD5-BA5F-BA28-D05B-9084A6942DFC}"/>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79E7D67-8C6C-7B7D-EEB5-86C1FFAD223D}"/>
              </a:ext>
            </a:extLst>
          </p:cNvPr>
          <p:cNvSpPr>
            <a:spLocks noGrp="1"/>
          </p:cNvSpPr>
          <p:nvPr>
            <p:ph type="dt" sz="half" idx="14"/>
          </p:nvPr>
        </p:nvSpPr>
        <p:spPr/>
        <p:txBody>
          <a:bodyPr/>
          <a:lstStyle/>
          <a:p>
            <a:fld id="{37AA7C21-BE55-4CE1-BD7C-C9C5DF3703BE}" type="datetimeFigureOut">
              <a:rPr lang="en-GB" smtClean="0"/>
              <a:t>21/08/2025</a:t>
            </a:fld>
            <a:endParaRPr lang="en-GB"/>
          </a:p>
        </p:txBody>
      </p:sp>
      <p:sp>
        <p:nvSpPr>
          <p:cNvPr id="8" name="Footer Placeholder 7">
            <a:extLst>
              <a:ext uri="{FF2B5EF4-FFF2-40B4-BE49-F238E27FC236}">
                <a16:creationId xmlns:a16="http://schemas.microsoft.com/office/drawing/2014/main" id="{B41AB43E-EE14-3DAF-571C-39606BA9A4C1}"/>
              </a:ext>
            </a:extLst>
          </p:cNvPr>
          <p:cNvSpPr>
            <a:spLocks noGrp="1"/>
          </p:cNvSpPr>
          <p:nvPr>
            <p:ph type="ftr" sz="quarter" idx="15"/>
          </p:nvPr>
        </p:nvSpPr>
        <p:spPr/>
        <p:txBody>
          <a:bodyPr/>
          <a:lstStyle/>
          <a:p>
            <a:endParaRPr lang="en-GB"/>
          </a:p>
        </p:txBody>
      </p:sp>
      <p:sp>
        <p:nvSpPr>
          <p:cNvPr id="9" name="Slide Number Placeholder 8">
            <a:extLst>
              <a:ext uri="{FF2B5EF4-FFF2-40B4-BE49-F238E27FC236}">
                <a16:creationId xmlns:a16="http://schemas.microsoft.com/office/drawing/2014/main" id="{0CA890FF-1B3C-157F-0DE1-E9CFE89E2968}"/>
              </a:ext>
            </a:extLst>
          </p:cNvPr>
          <p:cNvSpPr>
            <a:spLocks noGrp="1"/>
          </p:cNvSpPr>
          <p:nvPr>
            <p:ph type="sldNum" sz="quarter" idx="16"/>
          </p:nvPr>
        </p:nvSpPr>
        <p:spPr/>
        <p:txBody>
          <a:bodyPr/>
          <a:lstStyle/>
          <a:p>
            <a:fld id="{9120CFDF-4171-4B8A-8AAF-7F672EEC8C31}" type="slidenum">
              <a:rPr lang="en-GB" smtClean="0"/>
              <a:t>‹#›</a:t>
            </a:fld>
            <a:endParaRPr lang="en-GB"/>
          </a:p>
        </p:txBody>
      </p:sp>
    </p:spTree>
    <p:extLst>
      <p:ext uri="{BB962C8B-B14F-4D97-AF65-F5344CB8AC3E}">
        <p14:creationId xmlns:p14="http://schemas.microsoft.com/office/powerpoint/2010/main" val="3852967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1_Two Content">
    <p:spTree>
      <p:nvGrpSpPr>
        <p:cNvPr id="1" name=""/>
        <p:cNvGrpSpPr/>
        <p:nvPr/>
      </p:nvGrpSpPr>
      <p:grpSpPr>
        <a:xfrm>
          <a:off x="0" y="0"/>
          <a:ext cx="0" cy="0"/>
          <a:chOff x="0" y="0"/>
          <a:chExt cx="0" cy="0"/>
        </a:xfrm>
      </p:grpSpPr>
      <p:sp>
        <p:nvSpPr>
          <p:cNvPr id="62" name="Title Text"/>
          <p:cNvSpPr txBox="1">
            <a:spLocks noGrp="1"/>
          </p:cNvSpPr>
          <p:nvPr>
            <p:ph type="title"/>
          </p:nvPr>
        </p:nvSpPr>
        <p:spPr>
          <a:prstGeom prst="rect">
            <a:avLst/>
          </a:prstGeom>
        </p:spPr>
        <p:txBody>
          <a:bodyPr/>
          <a:lstStyle/>
          <a:p>
            <a:r>
              <a:t>Title Text</a:t>
            </a:r>
          </a:p>
        </p:txBody>
      </p:sp>
      <p:sp>
        <p:nvSpPr>
          <p:cNvPr id="63" name="Body Level One…"/>
          <p:cNvSpPr txBox="1">
            <a:spLocks noGrp="1"/>
          </p:cNvSpPr>
          <p:nvPr>
            <p:ph type="body" sz="half" idx="1"/>
          </p:nvPr>
        </p:nvSpPr>
        <p:spPr>
          <a:xfrm>
            <a:off x="609600" y="2249423"/>
            <a:ext cx="5384800" cy="4525964"/>
          </a:xfrm>
          <a:prstGeom prst="rect">
            <a:avLst/>
          </a:prstGeom>
        </p:spPr>
        <p:txBody>
          <a:bodyPr/>
          <a:lstStyle>
            <a:lvl1pPr marL="365125" indent="-255588">
              <a:defRPr sz="2000"/>
            </a:lvl1pPr>
            <a:lvl2pPr marL="670175" indent="-259013">
              <a:defRPr sz="2000"/>
            </a:lvl2pPr>
            <a:lvl3pPr marL="946679" indent="-243416">
              <a:defRPr sz="2000"/>
            </a:lvl3pPr>
            <a:lvl4pPr marL="1201737" indent="-222250">
              <a:defRPr sz="2000"/>
            </a:lvl4pPr>
            <a:lvl5pPr marL="1409347" indent="-202847">
              <a:defRPr sz="2000"/>
            </a:lvl5pPr>
          </a:lstStyle>
          <a:p>
            <a:r>
              <a:t>Body Level One</a:t>
            </a:r>
          </a:p>
          <a:p>
            <a:pPr lvl="1"/>
            <a:r>
              <a:t>Body Level Two</a:t>
            </a:r>
          </a:p>
          <a:p>
            <a:pPr lvl="2"/>
            <a:r>
              <a:t>Body Level Three</a:t>
            </a:r>
          </a:p>
          <a:p>
            <a:pPr lvl="3"/>
            <a:r>
              <a:t>Body Level Four</a:t>
            </a:r>
          </a:p>
          <a:p>
            <a:pPr lvl="4"/>
            <a:r>
              <a:t>Body Level Five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9143446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pic>
        <p:nvPicPr>
          <p:cNvPr id="7" name="Picture 6" descr="Shape&#10;&#10;Description automatically generated with low confidence">
            <a:extLst>
              <a:ext uri="{FF2B5EF4-FFF2-40B4-BE49-F238E27FC236}">
                <a16:creationId xmlns:a16="http://schemas.microsoft.com/office/drawing/2014/main" id="{DB43D7FF-5781-8A64-93C1-4078D3DD1BE3}"/>
              </a:ext>
            </a:extLst>
          </p:cNvPr>
          <p:cNvPicPr>
            <a:picLocks noChangeAspect="1"/>
          </p:cNvPicPr>
          <p:nvPr/>
        </p:nvPicPr>
        <p:blipFill>
          <a:blip r:embed="rId2" cstate="print">
            <a:alphaModFix amt="5000"/>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28075" y="0"/>
            <a:ext cx="12235699" cy="6858000"/>
          </a:xfrm>
          <a:prstGeom prst="rect">
            <a:avLst/>
          </a:prstGeom>
          <a:solidFill>
            <a:schemeClr val="bg2">
              <a:lumMod val="50000"/>
            </a:schemeClr>
          </a:solidFill>
        </p:spPr>
      </p:pic>
      <p:pic>
        <p:nvPicPr>
          <p:cNvPr id="8" name="Picture 7" descr="Background pattern&#10;&#10;Description automatically generated">
            <a:extLst>
              <a:ext uri="{FF2B5EF4-FFF2-40B4-BE49-F238E27FC236}">
                <a16:creationId xmlns:a16="http://schemas.microsoft.com/office/drawing/2014/main" id="{102DE7DB-CC42-5EB3-D800-78E1156730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75" y="-36095"/>
            <a:ext cx="12235699" cy="6858000"/>
          </a:xfrm>
          <a:prstGeom prst="rect">
            <a:avLst/>
          </a:prstGeom>
          <a:effectLst>
            <a:outerShdw blurRad="50800" dist="50800" dir="5400000" algn="ctr" rotWithShape="0">
              <a:srgbClr val="000000"/>
            </a:outerShdw>
          </a:effectLst>
        </p:spPr>
      </p:pic>
      <p:pic>
        <p:nvPicPr>
          <p:cNvPr id="17" name="Picture 16" descr="Shape&#10;&#10;Description automatically generated with low confidence">
            <a:extLst>
              <a:ext uri="{FF2B5EF4-FFF2-40B4-BE49-F238E27FC236}">
                <a16:creationId xmlns:a16="http://schemas.microsoft.com/office/drawing/2014/main" id="{844FF66B-607A-D829-E0A8-1206A6908B19}"/>
              </a:ext>
            </a:extLst>
          </p:cNvPr>
          <p:cNvPicPr>
            <a:picLocks noChangeAspect="1"/>
          </p:cNvPicPr>
          <p:nvPr/>
        </p:nvPicPr>
        <p:blipFill>
          <a:blip r:embed="rId2" cstate="print">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28075" y="-20054"/>
            <a:ext cx="6159508" cy="6878053"/>
          </a:xfrm>
          <a:prstGeom prst="rect">
            <a:avLst/>
          </a:prstGeom>
        </p:spPr>
      </p:pic>
      <p:pic>
        <p:nvPicPr>
          <p:cNvPr id="4" name="Picture 3" descr="Text&#10;&#10;Description automatically generated">
            <a:extLst>
              <a:ext uri="{FF2B5EF4-FFF2-40B4-BE49-F238E27FC236}">
                <a16:creationId xmlns:a16="http://schemas.microsoft.com/office/drawing/2014/main" id="{2F63A5DC-6706-450A-AE99-BBC3E22D5215}"/>
              </a:ext>
            </a:extLst>
          </p:cNvPr>
          <p:cNvPicPr>
            <a:picLocks noChangeAspect="1"/>
          </p:cNvPicPr>
          <p:nvPr/>
        </p:nvPicPr>
        <p:blipFill>
          <a:blip r:embed="rId5"/>
          <a:stretch>
            <a:fillRect/>
          </a:stretch>
        </p:blipFill>
        <p:spPr>
          <a:xfrm>
            <a:off x="4672585" y="181951"/>
            <a:ext cx="2618207" cy="1385116"/>
          </a:xfrm>
          <a:prstGeom prst="rect">
            <a:avLst/>
          </a:prstGeom>
        </p:spPr>
      </p:pic>
      <p:sp>
        <p:nvSpPr>
          <p:cNvPr id="2" name="Title 1">
            <a:extLst>
              <a:ext uri="{FF2B5EF4-FFF2-40B4-BE49-F238E27FC236}">
                <a16:creationId xmlns:a16="http://schemas.microsoft.com/office/drawing/2014/main" id="{5E467D2F-DC7F-2045-BC47-EBAF5401D08F}"/>
              </a:ext>
            </a:extLst>
          </p:cNvPr>
          <p:cNvSpPr>
            <a:spLocks noGrp="1"/>
          </p:cNvSpPr>
          <p:nvPr>
            <p:ph type="ctrTitle"/>
          </p:nvPr>
        </p:nvSpPr>
        <p:spPr>
          <a:xfrm>
            <a:off x="1473929" y="3128030"/>
            <a:ext cx="4507772" cy="1572665"/>
          </a:xfrm>
          <a:prstGeom prst="rect">
            <a:avLst/>
          </a:prstGeom>
        </p:spPr>
        <p:txBody>
          <a:bodyPr anchor="ctr"/>
          <a:lstStyle>
            <a:lvl1pPr algn="l">
              <a:defRPr sz="4000" b="0" i="0">
                <a:solidFill>
                  <a:schemeClr val="bg1"/>
                </a:solidFill>
                <a:latin typeface="Baskerville Old Face" panose="02020602080505020303"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CF42E5B-5407-A742-9963-4B883EF1160E}"/>
              </a:ext>
            </a:extLst>
          </p:cNvPr>
          <p:cNvSpPr>
            <a:spLocks noGrp="1"/>
          </p:cNvSpPr>
          <p:nvPr>
            <p:ph type="subTitle" idx="1"/>
          </p:nvPr>
        </p:nvSpPr>
        <p:spPr>
          <a:xfrm>
            <a:off x="1473929" y="5157658"/>
            <a:ext cx="4507772" cy="1200329"/>
          </a:xfrm>
          <a:prstGeom prst="rect">
            <a:avLst/>
          </a:prstGeom>
        </p:spPr>
        <p:txBody>
          <a:bodyPr/>
          <a:lstStyle>
            <a:lvl1pPr marL="0" indent="0" algn="l">
              <a:buNone/>
              <a:defRPr sz="1800" b="0" i="0">
                <a:solidFill>
                  <a:schemeClr val="bg1"/>
                </a:solidFill>
                <a:latin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8">
            <a:extLst>
              <a:ext uri="{FF2B5EF4-FFF2-40B4-BE49-F238E27FC236}">
                <a16:creationId xmlns:a16="http://schemas.microsoft.com/office/drawing/2014/main" id="{726E8ACE-93B3-4B4B-9251-7BA8F4BA2652}"/>
              </a:ext>
            </a:extLst>
          </p:cNvPr>
          <p:cNvSpPr>
            <a:spLocks noGrp="1"/>
          </p:cNvSpPr>
          <p:nvPr>
            <p:ph type="ftr" sz="quarter" idx="10"/>
          </p:nvPr>
        </p:nvSpPr>
        <p:spPr>
          <a:xfrm>
            <a:off x="4038600" y="6356350"/>
            <a:ext cx="2092833" cy="365125"/>
          </a:xfrm>
        </p:spPr>
        <p:txBody>
          <a:bodyPr/>
          <a:lstStyle/>
          <a:p>
            <a:endParaRPr lang="en-GB"/>
          </a:p>
        </p:txBody>
      </p:sp>
    </p:spTree>
    <p:extLst>
      <p:ext uri="{BB962C8B-B14F-4D97-AF65-F5344CB8AC3E}">
        <p14:creationId xmlns:p14="http://schemas.microsoft.com/office/powerpoint/2010/main" val="2224121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A25442-E385-1545-93D9-2FF160FC2C0B}" type="datetime1">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851401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ver 2">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27595AB-02A0-3DA1-A882-33FABA2440F6}"/>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95C9695D-9BA2-AF2E-C927-56B45FC6BAA9}"/>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5" name="Picture 2">
              <a:extLst>
                <a:ext uri="{FF2B5EF4-FFF2-40B4-BE49-F238E27FC236}">
                  <a16:creationId xmlns:a16="http://schemas.microsoft.com/office/drawing/2014/main" id="{BBFE4642-C67D-901F-9D73-093CAEE260E7}"/>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5E467D2F-DC7F-2045-BC47-EBAF5401D08F}"/>
              </a:ext>
            </a:extLst>
          </p:cNvPr>
          <p:cNvSpPr>
            <a:spLocks noGrp="1"/>
          </p:cNvSpPr>
          <p:nvPr>
            <p:ph type="ctrTitle"/>
          </p:nvPr>
        </p:nvSpPr>
        <p:spPr>
          <a:xfrm>
            <a:off x="1473933" y="3128032"/>
            <a:ext cx="8862907" cy="1572665"/>
          </a:xfrm>
          <a:prstGeom prst="rect">
            <a:avLst/>
          </a:prstGeom>
        </p:spPr>
        <p:txBody>
          <a:bodyPr anchor="ctr"/>
          <a:lstStyle>
            <a:lvl1pPr algn="l">
              <a:defRPr sz="3417" b="0" i="0">
                <a:solidFill>
                  <a:schemeClr val="bg1"/>
                </a:solidFill>
                <a:latin typeface="Baskerville Old Face" panose="02020602080505020303" pitchFamily="18"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CF42E5B-5407-A742-9963-4B883EF1160E}"/>
              </a:ext>
            </a:extLst>
          </p:cNvPr>
          <p:cNvSpPr>
            <a:spLocks noGrp="1"/>
          </p:cNvSpPr>
          <p:nvPr>
            <p:ph type="subTitle" idx="1"/>
          </p:nvPr>
        </p:nvSpPr>
        <p:spPr>
          <a:xfrm>
            <a:off x="1473933" y="5157665"/>
            <a:ext cx="8862907" cy="1200329"/>
          </a:xfrm>
          <a:prstGeom prst="rect">
            <a:avLst/>
          </a:prstGeom>
        </p:spPr>
        <p:txBody>
          <a:bodyPr/>
          <a:lstStyle>
            <a:lvl1pPr marL="0" indent="0" algn="l">
              <a:buNone/>
              <a:defRPr sz="1538" b="0" i="0">
                <a:solidFill>
                  <a:schemeClr val="bg1"/>
                </a:solidFill>
                <a:latin typeface="Calibri Light" panose="020F0302020204030204" pitchFamily="34" charset="0"/>
              </a:defRPr>
            </a:lvl1pPr>
            <a:lvl2pPr marL="390589" indent="0" algn="ctr">
              <a:buNone/>
              <a:defRPr sz="1709"/>
            </a:lvl2pPr>
            <a:lvl3pPr marL="781180" indent="0" algn="ctr">
              <a:buNone/>
              <a:defRPr sz="1538"/>
            </a:lvl3pPr>
            <a:lvl4pPr marL="1171770" indent="0" algn="ctr">
              <a:buNone/>
              <a:defRPr sz="1367"/>
            </a:lvl4pPr>
            <a:lvl5pPr marL="1562359" indent="0" algn="ctr">
              <a:buNone/>
              <a:defRPr sz="1367"/>
            </a:lvl5pPr>
            <a:lvl6pPr marL="1952949" indent="0" algn="ctr">
              <a:buNone/>
              <a:defRPr sz="1367"/>
            </a:lvl6pPr>
            <a:lvl7pPr marL="2343539" indent="0" algn="ctr">
              <a:buNone/>
              <a:defRPr sz="1367"/>
            </a:lvl7pPr>
            <a:lvl8pPr marL="2734128" indent="0" algn="ctr">
              <a:buNone/>
              <a:defRPr sz="1367"/>
            </a:lvl8pPr>
            <a:lvl9pPr marL="3124719" indent="0" algn="ctr">
              <a:buNone/>
              <a:defRPr sz="1367"/>
            </a:lvl9pPr>
          </a:lstStyle>
          <a:p>
            <a:r>
              <a:rPr lang="en-US"/>
              <a:t>Click to edit Master subtitle style</a:t>
            </a:r>
            <a:endParaRPr lang="en-US" dirty="0"/>
          </a:p>
        </p:txBody>
      </p:sp>
      <p:sp>
        <p:nvSpPr>
          <p:cNvPr id="9" name="Footer Placeholder 8">
            <a:extLst>
              <a:ext uri="{FF2B5EF4-FFF2-40B4-BE49-F238E27FC236}">
                <a16:creationId xmlns:a16="http://schemas.microsoft.com/office/drawing/2014/main" id="{726E8ACE-93B3-4B4B-9251-7BA8F4BA2652}"/>
              </a:ext>
            </a:extLst>
          </p:cNvPr>
          <p:cNvSpPr>
            <a:spLocks noGrp="1"/>
          </p:cNvSpPr>
          <p:nvPr>
            <p:ph type="ftr" sz="quarter" idx="10"/>
          </p:nvPr>
        </p:nvSpPr>
        <p:spPr/>
        <p:txBody>
          <a:bodyPr/>
          <a:lstStyle/>
          <a:p>
            <a:endParaRPr lang="en-GB"/>
          </a:p>
        </p:txBody>
      </p:sp>
      <p:pic>
        <p:nvPicPr>
          <p:cNvPr id="4" name="Picture 3" descr="A picture containing drawing&#10;&#10;Description automatically generated">
            <a:extLst>
              <a:ext uri="{FF2B5EF4-FFF2-40B4-BE49-F238E27FC236}">
                <a16:creationId xmlns:a16="http://schemas.microsoft.com/office/drawing/2014/main" id="{81035BE2-0D69-430B-9930-BAFDA7FB1491}"/>
              </a:ext>
            </a:extLst>
          </p:cNvPr>
          <p:cNvPicPr>
            <a:picLocks noChangeAspect="1"/>
          </p:cNvPicPr>
          <p:nvPr/>
        </p:nvPicPr>
        <p:blipFill>
          <a:blip r:embed="rId6"/>
          <a:stretch>
            <a:fillRect/>
          </a:stretch>
        </p:blipFill>
        <p:spPr>
          <a:xfrm>
            <a:off x="1473935" y="1346093"/>
            <a:ext cx="2706186" cy="1431660"/>
          </a:xfrm>
          <a:prstGeom prst="rect">
            <a:avLst/>
          </a:prstGeom>
        </p:spPr>
      </p:pic>
    </p:spTree>
    <p:extLst>
      <p:ext uri="{BB962C8B-B14F-4D97-AF65-F5344CB8AC3E}">
        <p14:creationId xmlns:p14="http://schemas.microsoft.com/office/powerpoint/2010/main" val="36192827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ver plain">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8FE3C638-76BC-3B45-8273-C9BB0DE6768D}"/>
              </a:ext>
            </a:extLst>
          </p:cNvPr>
          <p:cNvSpPr>
            <a:spLocks noGrp="1"/>
          </p:cNvSpPr>
          <p:nvPr>
            <p:ph type="ctrTitle"/>
          </p:nvPr>
        </p:nvSpPr>
        <p:spPr>
          <a:xfrm>
            <a:off x="1473933" y="2234901"/>
            <a:ext cx="8862907" cy="1572665"/>
          </a:xfrm>
          <a:prstGeom prst="rect">
            <a:avLst/>
          </a:prstGeom>
        </p:spPr>
        <p:txBody>
          <a:bodyPr anchor="b"/>
          <a:lstStyle>
            <a:lvl1pPr algn="l">
              <a:defRPr sz="5638" b="0" i="0">
                <a:solidFill>
                  <a:schemeClr val="tx2"/>
                </a:solidFill>
                <a:latin typeface="+mj-lt"/>
              </a:defRPr>
            </a:lvl1pPr>
          </a:lstStyle>
          <a:p>
            <a:r>
              <a:rPr lang="en-US"/>
              <a:t>Click to edit Master title style</a:t>
            </a:r>
            <a:endParaRPr lang="en-US" dirty="0"/>
          </a:p>
        </p:txBody>
      </p:sp>
      <p:sp>
        <p:nvSpPr>
          <p:cNvPr id="16" name="Subtitle 2">
            <a:extLst>
              <a:ext uri="{FF2B5EF4-FFF2-40B4-BE49-F238E27FC236}">
                <a16:creationId xmlns:a16="http://schemas.microsoft.com/office/drawing/2014/main" id="{EF245AAB-289E-3F43-A01B-1C72A87D8857}"/>
              </a:ext>
            </a:extLst>
          </p:cNvPr>
          <p:cNvSpPr>
            <a:spLocks noGrp="1"/>
          </p:cNvSpPr>
          <p:nvPr>
            <p:ph type="subTitle" idx="1"/>
          </p:nvPr>
        </p:nvSpPr>
        <p:spPr>
          <a:xfrm>
            <a:off x="1473933" y="4264530"/>
            <a:ext cx="8862907" cy="1200329"/>
          </a:xfrm>
          <a:prstGeom prst="rect">
            <a:avLst/>
          </a:prstGeom>
        </p:spPr>
        <p:txBody>
          <a:bodyPr/>
          <a:lstStyle>
            <a:lvl1pPr marL="0" indent="0" algn="l">
              <a:buNone/>
              <a:defRPr sz="1538" b="0" i="0">
                <a:solidFill>
                  <a:schemeClr val="tx2"/>
                </a:solidFill>
                <a:latin typeface="Calibri Light" panose="020F0302020204030204" pitchFamily="34" charset="0"/>
              </a:defRPr>
            </a:lvl1pPr>
            <a:lvl2pPr marL="390589" indent="0" algn="ctr">
              <a:buNone/>
              <a:defRPr sz="1709"/>
            </a:lvl2pPr>
            <a:lvl3pPr marL="781180" indent="0" algn="ctr">
              <a:buNone/>
              <a:defRPr sz="1538"/>
            </a:lvl3pPr>
            <a:lvl4pPr marL="1171770" indent="0" algn="ctr">
              <a:buNone/>
              <a:defRPr sz="1367"/>
            </a:lvl4pPr>
            <a:lvl5pPr marL="1562359" indent="0" algn="ctr">
              <a:buNone/>
              <a:defRPr sz="1367"/>
            </a:lvl5pPr>
            <a:lvl6pPr marL="1952949" indent="0" algn="ctr">
              <a:buNone/>
              <a:defRPr sz="1367"/>
            </a:lvl6pPr>
            <a:lvl7pPr marL="2343539" indent="0" algn="ctr">
              <a:buNone/>
              <a:defRPr sz="1367"/>
            </a:lvl7pPr>
            <a:lvl8pPr marL="2734128" indent="0" algn="ctr">
              <a:buNone/>
              <a:defRPr sz="1367"/>
            </a:lvl8pPr>
            <a:lvl9pPr marL="3124719" indent="0" algn="ctr">
              <a:buNone/>
              <a:defRPr sz="1367"/>
            </a:lvl9pPr>
          </a:lstStyle>
          <a:p>
            <a:r>
              <a:rPr lang="en-US"/>
              <a:t>Click to edit Master subtitle style</a:t>
            </a:r>
            <a:endParaRPr lang="en-US" dirty="0"/>
          </a:p>
        </p:txBody>
      </p:sp>
      <p:sp>
        <p:nvSpPr>
          <p:cNvPr id="18" name="Rectangle 17">
            <a:extLst>
              <a:ext uri="{FF2B5EF4-FFF2-40B4-BE49-F238E27FC236}">
                <a16:creationId xmlns:a16="http://schemas.microsoft.com/office/drawing/2014/main" id="{FDBC99AA-2B90-F348-BA92-13167617EA3C}"/>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grpSp>
        <p:nvGrpSpPr>
          <p:cNvPr id="19" name="Group 18">
            <a:extLst>
              <a:ext uri="{FF2B5EF4-FFF2-40B4-BE49-F238E27FC236}">
                <a16:creationId xmlns:a16="http://schemas.microsoft.com/office/drawing/2014/main" id="{55D6CC05-F23A-C84B-8E12-14EF07FE7FA0}"/>
              </a:ext>
            </a:extLst>
          </p:cNvPr>
          <p:cNvGrpSpPr/>
          <p:nvPr/>
        </p:nvGrpSpPr>
        <p:grpSpPr>
          <a:xfrm>
            <a:off x="304746" y="309722"/>
            <a:ext cx="584401" cy="584400"/>
            <a:chOff x="314901" y="370682"/>
            <a:chExt cx="584400" cy="584400"/>
          </a:xfrm>
        </p:grpSpPr>
        <p:sp>
          <p:nvSpPr>
            <p:cNvPr id="20" name="Rectangle: Diagonal Corners Rounded 8">
              <a:extLst>
                <a:ext uri="{FF2B5EF4-FFF2-40B4-BE49-F238E27FC236}">
                  <a16:creationId xmlns:a16="http://schemas.microsoft.com/office/drawing/2014/main" id="{78A81A4E-28BE-8943-ACB3-2FDF692405FC}"/>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1" name="Rectangle: Diagonal Corners Rounded 8">
              <a:extLst>
                <a:ext uri="{FF2B5EF4-FFF2-40B4-BE49-F238E27FC236}">
                  <a16:creationId xmlns:a16="http://schemas.microsoft.com/office/drawing/2014/main" id="{5829D89B-9138-EC4D-800E-120ED06E7AC8}"/>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4" name="Footer Placeholder 3">
            <a:extLst>
              <a:ext uri="{FF2B5EF4-FFF2-40B4-BE49-F238E27FC236}">
                <a16:creationId xmlns:a16="http://schemas.microsoft.com/office/drawing/2014/main" id="{BF51BB33-C032-B34D-B859-CAEDAD7A09D6}"/>
              </a:ext>
            </a:extLst>
          </p:cNvPr>
          <p:cNvSpPr>
            <a:spLocks noGrp="1"/>
          </p:cNvSpPr>
          <p:nvPr>
            <p:ph type="ftr" sz="quarter" idx="10"/>
          </p:nvPr>
        </p:nvSpPr>
        <p:spPr/>
        <p:txBody>
          <a:bodyPr/>
          <a:lstStyle/>
          <a:p>
            <a:endParaRPr lang="en-GB"/>
          </a:p>
        </p:txBody>
      </p:sp>
      <p:sp>
        <p:nvSpPr>
          <p:cNvPr id="5" name="Slide Number Placeholder 4">
            <a:extLst>
              <a:ext uri="{FF2B5EF4-FFF2-40B4-BE49-F238E27FC236}">
                <a16:creationId xmlns:a16="http://schemas.microsoft.com/office/drawing/2014/main" id="{51E79C6A-5854-A849-9110-86EC9393B820}"/>
              </a:ext>
            </a:extLst>
          </p:cNvPr>
          <p:cNvSpPr>
            <a:spLocks noGrp="1"/>
          </p:cNvSpPr>
          <p:nvPr>
            <p:ph type="sldNum" sz="quarter" idx="11"/>
          </p:nvPr>
        </p:nvSpPr>
        <p:spPr/>
        <p:txBody>
          <a:bodyPr/>
          <a:lstStyle/>
          <a:p>
            <a:fld id="{B6F15528-21DE-4FAA-801E-634DDDAF4B2B}" type="slidenum">
              <a:rPr lang="en-GB" smtClean="0"/>
              <a:t>‹#›</a:t>
            </a:fld>
            <a:endParaRPr lang="en-GB"/>
          </a:p>
        </p:txBody>
      </p:sp>
      <p:pic>
        <p:nvPicPr>
          <p:cNvPr id="17" name="Picture 16" descr="A close up of a sign&#10;&#10;Description automatically generated">
            <a:extLst>
              <a:ext uri="{FF2B5EF4-FFF2-40B4-BE49-F238E27FC236}">
                <a16:creationId xmlns:a16="http://schemas.microsoft.com/office/drawing/2014/main" id="{4E74EF44-565E-4D8E-9958-679F52450E3E}"/>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40815608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ver 3">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6F889FF-7639-69CC-338D-B8887581EF91}"/>
              </a:ext>
            </a:extLst>
          </p:cNvPr>
          <p:cNvGrpSpPr/>
          <p:nvPr/>
        </p:nvGrpSpPr>
        <p:grpSpPr>
          <a:xfrm>
            <a:off x="-4619" y="-20053"/>
            <a:ext cx="12272819" cy="6898107"/>
            <a:chOff x="-4619" y="-20053"/>
            <a:chExt cx="12272819" cy="6898107"/>
          </a:xfrm>
        </p:grpSpPr>
        <p:pic>
          <p:nvPicPr>
            <p:cNvPr id="10" name="Picture 9" descr="Shape&#10;&#10;Description automatically generated with low confidence">
              <a:extLst>
                <a:ext uri="{FF2B5EF4-FFF2-40B4-BE49-F238E27FC236}">
                  <a16:creationId xmlns:a16="http://schemas.microsoft.com/office/drawing/2014/main" id="{55CD3613-6870-988F-5128-65CED3DD320E}"/>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13" name="Picture 2">
              <a:extLst>
                <a:ext uri="{FF2B5EF4-FFF2-40B4-BE49-F238E27FC236}">
                  <a16:creationId xmlns:a16="http://schemas.microsoft.com/office/drawing/2014/main" id="{A162F75F-8639-3CC6-DFB5-0200FF0B03AE}"/>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Subtitle 2">
            <a:extLst>
              <a:ext uri="{FF2B5EF4-FFF2-40B4-BE49-F238E27FC236}">
                <a16:creationId xmlns:a16="http://schemas.microsoft.com/office/drawing/2014/main" id="{EF245AAB-289E-3F43-A01B-1C72A87D8857}"/>
              </a:ext>
            </a:extLst>
          </p:cNvPr>
          <p:cNvSpPr>
            <a:spLocks noGrp="1"/>
          </p:cNvSpPr>
          <p:nvPr>
            <p:ph type="subTitle" idx="1"/>
          </p:nvPr>
        </p:nvSpPr>
        <p:spPr>
          <a:xfrm>
            <a:off x="1473933" y="4264530"/>
            <a:ext cx="8862907" cy="1200329"/>
          </a:xfrm>
          <a:prstGeom prst="rect">
            <a:avLst/>
          </a:prstGeom>
        </p:spPr>
        <p:txBody>
          <a:bodyPr/>
          <a:lstStyle>
            <a:lvl1pPr marL="0" indent="0" algn="l">
              <a:buNone/>
              <a:defRPr sz="1538" b="0" i="0">
                <a:solidFill>
                  <a:schemeClr val="bg1"/>
                </a:solidFill>
                <a:latin typeface="Calibri Light" panose="020F0302020204030204" pitchFamily="34" charset="0"/>
              </a:defRPr>
            </a:lvl1pPr>
            <a:lvl2pPr marL="390589" indent="0" algn="ctr">
              <a:buNone/>
              <a:defRPr sz="1709"/>
            </a:lvl2pPr>
            <a:lvl3pPr marL="781180" indent="0" algn="ctr">
              <a:buNone/>
              <a:defRPr sz="1538"/>
            </a:lvl3pPr>
            <a:lvl4pPr marL="1171770" indent="0" algn="ctr">
              <a:buNone/>
              <a:defRPr sz="1367"/>
            </a:lvl4pPr>
            <a:lvl5pPr marL="1562359" indent="0" algn="ctr">
              <a:buNone/>
              <a:defRPr sz="1367"/>
            </a:lvl5pPr>
            <a:lvl6pPr marL="1952949" indent="0" algn="ctr">
              <a:buNone/>
              <a:defRPr sz="1367"/>
            </a:lvl6pPr>
            <a:lvl7pPr marL="2343539" indent="0" algn="ctr">
              <a:buNone/>
              <a:defRPr sz="1367"/>
            </a:lvl7pPr>
            <a:lvl8pPr marL="2734128" indent="0" algn="ctr">
              <a:buNone/>
              <a:defRPr sz="1367"/>
            </a:lvl8pPr>
            <a:lvl9pPr marL="3124719" indent="0" algn="ctr">
              <a:buNone/>
              <a:defRPr sz="1367"/>
            </a:lvl9pPr>
          </a:lstStyle>
          <a:p>
            <a:r>
              <a:rPr lang="en-US"/>
              <a:t>Click to edit Master subtitle style</a:t>
            </a:r>
            <a:endParaRPr lang="en-US" dirty="0"/>
          </a:p>
        </p:txBody>
      </p:sp>
      <p:grpSp>
        <p:nvGrpSpPr>
          <p:cNvPr id="11" name="Group 10">
            <a:extLst>
              <a:ext uri="{FF2B5EF4-FFF2-40B4-BE49-F238E27FC236}">
                <a16:creationId xmlns:a16="http://schemas.microsoft.com/office/drawing/2014/main" id="{E9F7EA77-9F7E-DE4A-8016-C782B0343E71}"/>
              </a:ext>
            </a:extLst>
          </p:cNvPr>
          <p:cNvGrpSpPr/>
          <p:nvPr/>
        </p:nvGrpSpPr>
        <p:grpSpPr>
          <a:xfrm>
            <a:off x="304746" y="309722"/>
            <a:ext cx="584401" cy="584400"/>
            <a:chOff x="314901" y="370682"/>
            <a:chExt cx="584400" cy="584400"/>
          </a:xfrm>
        </p:grpSpPr>
        <p:sp>
          <p:nvSpPr>
            <p:cNvPr id="12" name="Rectangle: Diagonal Corners Rounded 8">
              <a:extLst>
                <a:ext uri="{FF2B5EF4-FFF2-40B4-BE49-F238E27FC236}">
                  <a16:creationId xmlns:a16="http://schemas.microsoft.com/office/drawing/2014/main" id="{2F798477-D6A6-4B43-B3F5-74482BE3E2B5}"/>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14" name="Rectangle: Diagonal Corners Rounded 8">
              <a:extLst>
                <a:ext uri="{FF2B5EF4-FFF2-40B4-BE49-F238E27FC236}">
                  <a16:creationId xmlns:a16="http://schemas.microsoft.com/office/drawing/2014/main" id="{133EF508-216C-0041-A0D2-EF22760EE851}"/>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 name="Title 1">
            <a:extLst>
              <a:ext uri="{FF2B5EF4-FFF2-40B4-BE49-F238E27FC236}">
                <a16:creationId xmlns:a16="http://schemas.microsoft.com/office/drawing/2014/main" id="{9EA72C11-181C-0148-BDAC-ECA621A3CDF8}"/>
              </a:ext>
            </a:extLst>
          </p:cNvPr>
          <p:cNvSpPr>
            <a:spLocks noGrp="1"/>
          </p:cNvSpPr>
          <p:nvPr>
            <p:ph type="title"/>
          </p:nvPr>
        </p:nvSpPr>
        <p:spPr>
          <a:xfrm>
            <a:off x="838201" y="365132"/>
            <a:ext cx="10515600" cy="1325563"/>
          </a:xfrm>
          <a:prstGeom prst="rect">
            <a:avLst/>
          </a:prstGeom>
        </p:spPr>
        <p:txBody>
          <a:bodyPr/>
          <a:lstStyle>
            <a:lvl1pPr>
              <a:defRPr>
                <a:solidFill>
                  <a:schemeClr val="bg1"/>
                </a:solidFill>
              </a:defRPr>
            </a:lvl1pPr>
          </a:lstStyle>
          <a:p>
            <a:r>
              <a:rPr lang="en-US"/>
              <a:t>Click to edit Master title style</a:t>
            </a:r>
          </a:p>
        </p:txBody>
      </p:sp>
      <p:sp>
        <p:nvSpPr>
          <p:cNvPr id="3" name="Footer Placeholder 2">
            <a:extLst>
              <a:ext uri="{FF2B5EF4-FFF2-40B4-BE49-F238E27FC236}">
                <a16:creationId xmlns:a16="http://schemas.microsoft.com/office/drawing/2014/main" id="{A7319804-1FC5-9944-97D4-03C4FB3CDCDD}"/>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AA579D36-87A2-5140-A54E-0760DDD05EC6}"/>
              </a:ext>
            </a:extLst>
          </p:cNvPr>
          <p:cNvSpPr>
            <a:spLocks noGrp="1"/>
          </p:cNvSpPr>
          <p:nvPr>
            <p:ph type="sldNum" sz="quarter" idx="11"/>
          </p:nvPr>
        </p:nvSpPr>
        <p:spPr/>
        <p:txBody>
          <a:bodyPr/>
          <a:lstStyle/>
          <a:p>
            <a:fld id="{B6F15528-21DE-4FAA-801E-634DDDAF4B2B}" type="slidenum">
              <a:rPr lang="en-GB" smtClean="0"/>
              <a:t>‹#›</a:t>
            </a:fld>
            <a:endParaRPr lang="en-GB"/>
          </a:p>
        </p:txBody>
      </p:sp>
      <p:pic>
        <p:nvPicPr>
          <p:cNvPr id="18" name="Graphic 17">
            <a:extLst>
              <a:ext uri="{FF2B5EF4-FFF2-40B4-BE49-F238E27FC236}">
                <a16:creationId xmlns:a16="http://schemas.microsoft.com/office/drawing/2014/main" id="{8A666DD7-17E8-F14D-AA4D-6D222990D72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631019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098003" y="323321"/>
            <a:ext cx="10376604" cy="730250"/>
          </a:xfrm>
          <a:prstGeom prst="rect">
            <a:avLst/>
          </a:prstGeom>
        </p:spPr>
        <p:txBody>
          <a:bodyPr/>
          <a:lstStyle>
            <a:lvl1pPr marL="0" indent="0">
              <a:buNone/>
              <a:defRPr sz="3417" b="0" i="0">
                <a:solidFill>
                  <a:schemeClr val="tx2">
                    <a:lumMod val="90000"/>
                    <a:lumOff val="10000"/>
                  </a:schemeClr>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1816395" y="1938953"/>
            <a:ext cx="6511926" cy="3699848"/>
          </a:xfrm>
          <a:prstGeom prst="rect">
            <a:avLst/>
          </a:prstGeom>
        </p:spPr>
        <p:txBody>
          <a:bodyPr/>
          <a:lstStyle>
            <a:lvl1pPr marL="390589" indent="-390589">
              <a:spcAft>
                <a:spcPts val="1025"/>
              </a:spcAft>
              <a:buFont typeface="Arial" panose="020B0604020202020204" pitchFamily="34" charset="0"/>
              <a:buChar char="•"/>
              <a:defRPr sz="2392" b="0" i="0">
                <a:solidFill>
                  <a:schemeClr val="tx2">
                    <a:lumMod val="90000"/>
                    <a:lumOff val="10000"/>
                  </a:schemeClr>
                </a:solidFill>
                <a:latin typeface="Calibri Light" panose="020F0302020204030204" pitchFamily="34" charset="0"/>
              </a:defRPr>
            </a:lvl1pPr>
            <a:lvl2pPr marL="683532" indent="-292943">
              <a:spcAft>
                <a:spcPts val="1025"/>
              </a:spcAft>
              <a:buFont typeface="Arial" panose="020B0604020202020204" pitchFamily="34" charset="0"/>
              <a:buChar char="•"/>
              <a:defRPr sz="2050" b="0" i="0">
                <a:solidFill>
                  <a:schemeClr val="tx2">
                    <a:lumMod val="90000"/>
                    <a:lumOff val="10000"/>
                  </a:schemeClr>
                </a:solidFill>
                <a:latin typeface="Calibri Light" panose="020F0302020204030204" pitchFamily="34" charset="0"/>
              </a:defRPr>
            </a:lvl2pPr>
            <a:lvl3pPr marL="1074122" indent="-292943">
              <a:spcAft>
                <a:spcPts val="1025"/>
              </a:spcAft>
              <a:buFont typeface="Arial" panose="020B0604020202020204" pitchFamily="34" charset="0"/>
              <a:buChar char="•"/>
              <a:defRPr sz="1709">
                <a:solidFill>
                  <a:schemeClr val="accent6">
                    <a:lumMod val="50000"/>
                  </a:schemeClr>
                </a:solidFill>
                <a:latin typeface="+mj-lt"/>
              </a:defRPr>
            </a:lvl3pPr>
            <a:lvl4pPr marL="1415888" indent="-244120">
              <a:spcAft>
                <a:spcPts val="1025"/>
              </a:spcAft>
              <a:buFont typeface="Arial" panose="020B0604020202020204" pitchFamily="34" charset="0"/>
              <a:buChar char="•"/>
              <a:defRPr sz="1538">
                <a:solidFill>
                  <a:schemeClr val="accent6">
                    <a:lumMod val="50000"/>
                  </a:schemeClr>
                </a:solidFill>
                <a:latin typeface="+mj-lt"/>
              </a:defRPr>
            </a:lvl4pPr>
            <a:lvl5pPr marL="1806478" indent="-244120">
              <a:spcAft>
                <a:spcPts val="1025"/>
              </a:spcAft>
              <a:buFont typeface="Arial" panose="020B0604020202020204" pitchFamily="34" charset="0"/>
              <a:buChar char="•"/>
              <a:defRPr sz="1538">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6" name="Group 15">
            <a:extLst>
              <a:ext uri="{FF2B5EF4-FFF2-40B4-BE49-F238E27FC236}">
                <a16:creationId xmlns:a16="http://schemas.microsoft.com/office/drawing/2014/main" id="{642B7A71-F9B7-3F46-9695-DD4E92016FF7}"/>
              </a:ext>
            </a:extLst>
          </p:cNvPr>
          <p:cNvGrpSpPr/>
          <p:nvPr/>
        </p:nvGrpSpPr>
        <p:grpSpPr>
          <a:xfrm>
            <a:off x="304746" y="309722"/>
            <a:ext cx="584401" cy="584400"/>
            <a:chOff x="314901" y="370682"/>
            <a:chExt cx="584400" cy="584400"/>
          </a:xfrm>
        </p:grpSpPr>
        <p:sp>
          <p:nvSpPr>
            <p:cNvPr id="17" name="Rectangle: Diagonal Corners Rounded 8">
              <a:extLst>
                <a:ext uri="{FF2B5EF4-FFF2-40B4-BE49-F238E27FC236}">
                  <a16:creationId xmlns:a16="http://schemas.microsoft.com/office/drawing/2014/main" id="{38B7A335-10D3-CA48-BF1D-0E689DA0DCA0}"/>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2" name="Rectangle: Diagonal Corners Rounded 8">
              <a:extLst>
                <a:ext uri="{FF2B5EF4-FFF2-40B4-BE49-F238E27FC236}">
                  <a16:creationId xmlns:a16="http://schemas.microsoft.com/office/drawing/2014/main" id="{CCC8D0F2-1957-A846-978D-2C603E129EFE}"/>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10" name="Rectangle 9">
            <a:extLst>
              <a:ext uri="{FF2B5EF4-FFF2-40B4-BE49-F238E27FC236}">
                <a16:creationId xmlns:a16="http://schemas.microsoft.com/office/drawing/2014/main" id="{A14D014F-55C4-5444-82FF-09750174AAF6}"/>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 name="Footer Placeholder 2">
            <a:extLst>
              <a:ext uri="{FF2B5EF4-FFF2-40B4-BE49-F238E27FC236}">
                <a16:creationId xmlns:a16="http://schemas.microsoft.com/office/drawing/2014/main" id="{04BA65B6-2C4B-5745-BA1A-6D77F1DD9586}"/>
              </a:ext>
            </a:extLst>
          </p:cNvPr>
          <p:cNvSpPr>
            <a:spLocks noGrp="1"/>
          </p:cNvSpPr>
          <p:nvPr>
            <p:ph type="ftr" sz="quarter" idx="12"/>
          </p:nvPr>
        </p:nvSpPr>
        <p:spPr/>
        <p:txBody>
          <a:bodyPr/>
          <a:lstStyle/>
          <a:p>
            <a:endParaRPr lang="en-GB"/>
          </a:p>
        </p:txBody>
      </p:sp>
      <p:sp>
        <p:nvSpPr>
          <p:cNvPr id="4" name="Slide Number Placeholder 3">
            <a:extLst>
              <a:ext uri="{FF2B5EF4-FFF2-40B4-BE49-F238E27FC236}">
                <a16:creationId xmlns:a16="http://schemas.microsoft.com/office/drawing/2014/main" id="{6BEAFA3A-73DA-C34E-AC69-6ACF4FA4D9DB}"/>
              </a:ext>
            </a:extLst>
          </p:cNvPr>
          <p:cNvSpPr>
            <a:spLocks noGrp="1"/>
          </p:cNvSpPr>
          <p:nvPr>
            <p:ph type="sldNum" sz="quarter" idx="13"/>
          </p:nvPr>
        </p:nvSpPr>
        <p:spPr/>
        <p:txBody>
          <a:bodyPr/>
          <a:lstStyle/>
          <a:p>
            <a:fld id="{B6F15528-21DE-4FAA-801E-634DDDAF4B2B}" type="slidenum">
              <a:rPr lang="en-GB" smtClean="0"/>
              <a:t>‹#›</a:t>
            </a:fld>
            <a:endParaRPr lang="en-GB"/>
          </a:p>
        </p:txBody>
      </p:sp>
      <p:pic>
        <p:nvPicPr>
          <p:cNvPr id="2" name="Picture 1" descr="A close up of a sign&#10;&#10;Description automatically generated">
            <a:extLst>
              <a:ext uri="{FF2B5EF4-FFF2-40B4-BE49-F238E27FC236}">
                <a16:creationId xmlns:a16="http://schemas.microsoft.com/office/drawing/2014/main" id="{4536118F-6EFD-42B6-8BC6-2FA40C67BA8E}"/>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799881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Only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098003" y="323321"/>
            <a:ext cx="10376604" cy="730250"/>
          </a:xfrm>
          <a:prstGeom prst="rect">
            <a:avLst/>
          </a:prstGeom>
        </p:spPr>
        <p:txBody>
          <a:bodyPr/>
          <a:lstStyle>
            <a:lvl1pPr marL="0" indent="0">
              <a:buNone/>
              <a:defRPr sz="3417" b="0" i="0">
                <a:solidFill>
                  <a:schemeClr val="tx2">
                    <a:lumMod val="90000"/>
                    <a:lumOff val="10000"/>
                  </a:schemeClr>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grpSp>
        <p:nvGrpSpPr>
          <p:cNvPr id="16" name="Group 15">
            <a:extLst>
              <a:ext uri="{FF2B5EF4-FFF2-40B4-BE49-F238E27FC236}">
                <a16:creationId xmlns:a16="http://schemas.microsoft.com/office/drawing/2014/main" id="{642B7A71-F9B7-3F46-9695-DD4E92016FF7}"/>
              </a:ext>
            </a:extLst>
          </p:cNvPr>
          <p:cNvGrpSpPr/>
          <p:nvPr/>
        </p:nvGrpSpPr>
        <p:grpSpPr>
          <a:xfrm>
            <a:off x="304746" y="309722"/>
            <a:ext cx="584401" cy="584400"/>
            <a:chOff x="314901" y="370682"/>
            <a:chExt cx="584400" cy="584400"/>
          </a:xfrm>
        </p:grpSpPr>
        <p:sp>
          <p:nvSpPr>
            <p:cNvPr id="17" name="Rectangle: Diagonal Corners Rounded 8">
              <a:extLst>
                <a:ext uri="{FF2B5EF4-FFF2-40B4-BE49-F238E27FC236}">
                  <a16:creationId xmlns:a16="http://schemas.microsoft.com/office/drawing/2014/main" id="{38B7A335-10D3-CA48-BF1D-0E689DA0DCA0}"/>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2" name="Rectangle: Diagonal Corners Rounded 8">
              <a:extLst>
                <a:ext uri="{FF2B5EF4-FFF2-40B4-BE49-F238E27FC236}">
                  <a16:creationId xmlns:a16="http://schemas.microsoft.com/office/drawing/2014/main" id="{CCC8D0F2-1957-A846-978D-2C603E129EFE}"/>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10" name="Rectangle 9">
            <a:extLst>
              <a:ext uri="{FF2B5EF4-FFF2-40B4-BE49-F238E27FC236}">
                <a16:creationId xmlns:a16="http://schemas.microsoft.com/office/drawing/2014/main" id="{A14D014F-55C4-5444-82FF-09750174AAF6}"/>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 name="Footer Placeholder 2">
            <a:extLst>
              <a:ext uri="{FF2B5EF4-FFF2-40B4-BE49-F238E27FC236}">
                <a16:creationId xmlns:a16="http://schemas.microsoft.com/office/drawing/2014/main" id="{04BA65B6-2C4B-5745-BA1A-6D77F1DD9586}"/>
              </a:ext>
            </a:extLst>
          </p:cNvPr>
          <p:cNvSpPr>
            <a:spLocks noGrp="1"/>
          </p:cNvSpPr>
          <p:nvPr>
            <p:ph type="ftr" sz="quarter" idx="12"/>
          </p:nvPr>
        </p:nvSpPr>
        <p:spPr/>
        <p:txBody>
          <a:bodyPr/>
          <a:lstStyle/>
          <a:p>
            <a:endParaRPr lang="en-GB"/>
          </a:p>
        </p:txBody>
      </p:sp>
      <p:sp>
        <p:nvSpPr>
          <p:cNvPr id="4" name="Slide Number Placeholder 3">
            <a:extLst>
              <a:ext uri="{FF2B5EF4-FFF2-40B4-BE49-F238E27FC236}">
                <a16:creationId xmlns:a16="http://schemas.microsoft.com/office/drawing/2014/main" id="{6BEAFA3A-73DA-C34E-AC69-6ACF4FA4D9DB}"/>
              </a:ext>
            </a:extLst>
          </p:cNvPr>
          <p:cNvSpPr>
            <a:spLocks noGrp="1"/>
          </p:cNvSpPr>
          <p:nvPr>
            <p:ph type="sldNum" sz="quarter" idx="13"/>
          </p:nvPr>
        </p:nvSpPr>
        <p:spPr/>
        <p:txBody>
          <a:bodyPr/>
          <a:lstStyle/>
          <a:p>
            <a:fld id="{B6F15528-21DE-4FAA-801E-634DDDAF4B2B}" type="slidenum">
              <a:rPr lang="en-GB" smtClean="0"/>
              <a:t>‹#›</a:t>
            </a:fld>
            <a:endParaRPr lang="en-GB"/>
          </a:p>
        </p:txBody>
      </p:sp>
      <p:pic>
        <p:nvPicPr>
          <p:cNvPr id="2" name="Picture 1" descr="A close up of a sign&#10;&#10;Description automatically generated">
            <a:extLst>
              <a:ext uri="{FF2B5EF4-FFF2-40B4-BE49-F238E27FC236}">
                <a16:creationId xmlns:a16="http://schemas.microsoft.com/office/drawing/2014/main" id="{E9B1EAB5-D655-4F6E-9B28-911F87DB0B0A}"/>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6061599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lain Divider">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393371" y="1384656"/>
            <a:ext cx="9719733" cy="3606800"/>
          </a:xfrm>
          <a:prstGeom prst="rect">
            <a:avLst/>
          </a:prstGeom>
        </p:spPr>
        <p:txBody>
          <a:bodyPr anchor="ctr"/>
          <a:lstStyle>
            <a:lvl1pPr marL="0" indent="0">
              <a:buNone/>
              <a:defRPr sz="5638" b="0" i="0">
                <a:solidFill>
                  <a:schemeClr val="tx2"/>
                </a:solidFill>
                <a:latin typeface="+mj-lt"/>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grpSp>
        <p:nvGrpSpPr>
          <p:cNvPr id="10" name="Group 9">
            <a:extLst>
              <a:ext uri="{FF2B5EF4-FFF2-40B4-BE49-F238E27FC236}">
                <a16:creationId xmlns:a16="http://schemas.microsoft.com/office/drawing/2014/main" id="{9E20A0A2-A32E-254C-AC06-B06501D6DFE8}"/>
              </a:ext>
            </a:extLst>
          </p:cNvPr>
          <p:cNvGrpSpPr/>
          <p:nvPr/>
        </p:nvGrpSpPr>
        <p:grpSpPr>
          <a:xfrm>
            <a:off x="304746" y="309722"/>
            <a:ext cx="584401" cy="584400"/>
            <a:chOff x="314901" y="370682"/>
            <a:chExt cx="584400" cy="584400"/>
          </a:xfrm>
        </p:grpSpPr>
        <p:sp>
          <p:nvSpPr>
            <p:cNvPr id="11" name="Rectangle: Diagonal Corners Rounded 8">
              <a:extLst>
                <a:ext uri="{FF2B5EF4-FFF2-40B4-BE49-F238E27FC236}">
                  <a16:creationId xmlns:a16="http://schemas.microsoft.com/office/drawing/2014/main" id="{9CA76799-D844-3946-A258-5E595395A066}"/>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14" name="Rectangle: Diagonal Corners Rounded 8">
              <a:extLst>
                <a:ext uri="{FF2B5EF4-FFF2-40B4-BE49-F238E27FC236}">
                  <a16:creationId xmlns:a16="http://schemas.microsoft.com/office/drawing/2014/main" id="{57AB49BB-2225-0E45-A001-F55E9872D366}"/>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9" name="Rectangle 8">
            <a:extLst>
              <a:ext uri="{FF2B5EF4-FFF2-40B4-BE49-F238E27FC236}">
                <a16:creationId xmlns:a16="http://schemas.microsoft.com/office/drawing/2014/main" id="{A994AE3F-40B9-314E-AD98-C0468C73188C}"/>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89689EA4-BBB5-7C45-B197-61EE4132BE33}"/>
              </a:ext>
            </a:extLst>
          </p:cNvPr>
          <p:cNvSpPr>
            <a:spLocks noGrp="1"/>
          </p:cNvSpPr>
          <p:nvPr>
            <p:ph type="ftr" sz="quarter" idx="11"/>
          </p:nvPr>
        </p:nvSpPr>
        <p:spPr/>
        <p:txBody>
          <a:bodyPr/>
          <a:lstStyle/>
          <a:p>
            <a:endParaRPr lang="en-GB"/>
          </a:p>
        </p:txBody>
      </p:sp>
      <p:sp>
        <p:nvSpPr>
          <p:cNvPr id="3" name="Slide Number Placeholder 2">
            <a:extLst>
              <a:ext uri="{FF2B5EF4-FFF2-40B4-BE49-F238E27FC236}">
                <a16:creationId xmlns:a16="http://schemas.microsoft.com/office/drawing/2014/main" id="{37F1D354-D5AA-EF40-A0F2-AFB0D59A2696}"/>
              </a:ext>
            </a:extLst>
          </p:cNvPr>
          <p:cNvSpPr>
            <a:spLocks noGrp="1"/>
          </p:cNvSpPr>
          <p:nvPr>
            <p:ph type="sldNum" sz="quarter" idx="12"/>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721F5380-AD1E-48CE-AFEC-95F2E1E063BC}"/>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974891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vider 2">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3F45A2D9-1EC4-AFD0-8A90-D7F11BD5E6C9}"/>
              </a:ext>
            </a:extLst>
          </p:cNvPr>
          <p:cNvPicPr>
            <a:picLocks noChangeAspect="1"/>
          </p:cNvPicPr>
          <p:nvPr/>
        </p:nvPicPr>
        <p:blipFill>
          <a:blip r:embed="rId2" cstate="print">
            <a:alphaModFix amt="5000"/>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0" y="0"/>
            <a:ext cx="12235699" cy="6858000"/>
          </a:xfrm>
          <a:prstGeom prst="rect">
            <a:avLst/>
          </a:prstGeom>
          <a:solidFill>
            <a:schemeClr val="bg2">
              <a:lumMod val="50000"/>
            </a:schemeClr>
          </a:solidFill>
        </p:spPr>
      </p:pic>
      <p:pic>
        <p:nvPicPr>
          <p:cNvPr id="9" name="Picture 8" descr="Background pattern&#10;&#10;Description automatically generated">
            <a:extLst>
              <a:ext uri="{FF2B5EF4-FFF2-40B4-BE49-F238E27FC236}">
                <a16:creationId xmlns:a16="http://schemas.microsoft.com/office/drawing/2014/main" id="{038234C2-5760-F196-CF3A-BE4E26200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35699" cy="6858000"/>
          </a:xfrm>
          <a:prstGeom prst="rect">
            <a:avLst/>
          </a:prstGeom>
          <a:effectLst>
            <a:outerShdw blurRad="50800" dist="50800" dir="5400000" algn="ctr" rotWithShape="0">
              <a:srgbClr val="000000"/>
            </a:outerShdw>
          </a:effectLst>
        </p:spPr>
      </p:pic>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393371" y="1384656"/>
            <a:ext cx="9719733" cy="3606800"/>
          </a:xfrm>
          <a:prstGeom prst="rect">
            <a:avLst/>
          </a:prstGeom>
        </p:spPr>
        <p:txBody>
          <a:bodyPr anchor="ctr"/>
          <a:lstStyle>
            <a:lvl1pPr marL="0" indent="0">
              <a:buNone/>
              <a:defRPr sz="5638" b="0" i="0">
                <a:solidFill>
                  <a:schemeClr val="bg1"/>
                </a:solidFill>
                <a:latin typeface="+mj-lt"/>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A72C0158-676D-3C47-9926-E375E5D4277B}"/>
              </a:ext>
            </a:extLst>
          </p:cNvPr>
          <p:cNvSpPr>
            <a:spLocks noGrp="1"/>
          </p:cNvSpPr>
          <p:nvPr>
            <p:ph type="ftr" sz="quarter" idx="11"/>
          </p:nvPr>
        </p:nvSpPr>
        <p:spPr/>
        <p:txBody>
          <a:bodyPr/>
          <a:lstStyle/>
          <a:p>
            <a:endParaRPr lang="en-GB"/>
          </a:p>
        </p:txBody>
      </p:sp>
      <p:sp>
        <p:nvSpPr>
          <p:cNvPr id="3" name="Slide Number Placeholder 2">
            <a:extLst>
              <a:ext uri="{FF2B5EF4-FFF2-40B4-BE49-F238E27FC236}">
                <a16:creationId xmlns:a16="http://schemas.microsoft.com/office/drawing/2014/main" id="{E8C8E16E-91C6-3B43-B71F-AF0907690B12}"/>
              </a:ext>
            </a:extLst>
          </p:cNvPr>
          <p:cNvSpPr>
            <a:spLocks noGrp="1"/>
          </p:cNvSpPr>
          <p:nvPr>
            <p:ph type="sldNum" sz="quarter" idx="12"/>
          </p:nvPr>
        </p:nvSpPr>
        <p:spPr/>
        <p:txBody>
          <a:bodyPr/>
          <a:lstStyle/>
          <a:p>
            <a:fld id="{B6F15528-21DE-4FAA-801E-634DDDAF4B2B}" type="slidenum">
              <a:rPr lang="en-GB" smtClean="0"/>
              <a:t>‹#›</a:t>
            </a:fld>
            <a:endParaRPr lang="en-GB"/>
          </a:p>
        </p:txBody>
      </p:sp>
      <p:pic>
        <p:nvPicPr>
          <p:cNvPr id="10" name="Graphic 9">
            <a:extLst>
              <a:ext uri="{FF2B5EF4-FFF2-40B4-BE49-F238E27FC236}">
                <a16:creationId xmlns:a16="http://schemas.microsoft.com/office/drawing/2014/main" id="{799847E7-8B9F-5243-A2C8-D287E6EDD6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34756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ivider 3">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62EB28A-64FE-5185-34A4-FCDA5386D49C}"/>
              </a:ext>
            </a:extLst>
          </p:cNvPr>
          <p:cNvGrpSpPr/>
          <p:nvPr/>
        </p:nvGrpSpPr>
        <p:grpSpPr>
          <a:xfrm>
            <a:off x="-4619" y="-20053"/>
            <a:ext cx="12272819" cy="6898107"/>
            <a:chOff x="-4619" y="-20053"/>
            <a:chExt cx="12272819" cy="6898107"/>
          </a:xfrm>
        </p:grpSpPr>
        <p:pic>
          <p:nvPicPr>
            <p:cNvPr id="7" name="Picture 6" descr="Shape&#10;&#10;Description automatically generated with low confidence">
              <a:extLst>
                <a:ext uri="{FF2B5EF4-FFF2-40B4-BE49-F238E27FC236}">
                  <a16:creationId xmlns:a16="http://schemas.microsoft.com/office/drawing/2014/main" id="{6D48EEE7-91A3-5114-37A4-309D457552DE}"/>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8" name="Picture 2">
              <a:extLst>
                <a:ext uri="{FF2B5EF4-FFF2-40B4-BE49-F238E27FC236}">
                  <a16:creationId xmlns:a16="http://schemas.microsoft.com/office/drawing/2014/main" id="{BB0C291B-8B1A-6E92-064C-79C03DDD375F}"/>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393371" y="1384656"/>
            <a:ext cx="9719733" cy="3606800"/>
          </a:xfrm>
          <a:prstGeom prst="rect">
            <a:avLst/>
          </a:prstGeom>
        </p:spPr>
        <p:txBody>
          <a:bodyPr anchor="ctr"/>
          <a:lstStyle>
            <a:lvl1pPr marL="0" indent="0">
              <a:buNone/>
              <a:defRPr sz="5638" b="0" i="0">
                <a:solidFill>
                  <a:schemeClr val="bg1"/>
                </a:solidFill>
                <a:latin typeface="+mj-lt"/>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A72C0158-676D-3C47-9926-E375E5D4277B}"/>
              </a:ext>
            </a:extLst>
          </p:cNvPr>
          <p:cNvSpPr>
            <a:spLocks noGrp="1"/>
          </p:cNvSpPr>
          <p:nvPr>
            <p:ph type="ftr" sz="quarter" idx="11"/>
          </p:nvPr>
        </p:nvSpPr>
        <p:spPr/>
        <p:txBody>
          <a:bodyPr/>
          <a:lstStyle/>
          <a:p>
            <a:endParaRPr lang="en-GB"/>
          </a:p>
        </p:txBody>
      </p:sp>
      <p:sp>
        <p:nvSpPr>
          <p:cNvPr id="3" name="Slide Number Placeholder 2">
            <a:extLst>
              <a:ext uri="{FF2B5EF4-FFF2-40B4-BE49-F238E27FC236}">
                <a16:creationId xmlns:a16="http://schemas.microsoft.com/office/drawing/2014/main" id="{E8C8E16E-91C6-3B43-B71F-AF0907690B12}"/>
              </a:ext>
            </a:extLst>
          </p:cNvPr>
          <p:cNvSpPr>
            <a:spLocks noGrp="1"/>
          </p:cNvSpPr>
          <p:nvPr>
            <p:ph type="sldNum" sz="quarter" idx="12"/>
          </p:nvPr>
        </p:nvSpPr>
        <p:spPr/>
        <p:txBody>
          <a:bodyPr/>
          <a:lstStyle/>
          <a:p>
            <a:fld id="{B6F15528-21DE-4FAA-801E-634DDDAF4B2B}" type="slidenum">
              <a:rPr lang="en-GB" smtClean="0"/>
              <a:t>‹#›</a:t>
            </a:fld>
            <a:endParaRPr lang="en-GB"/>
          </a:p>
        </p:txBody>
      </p:sp>
      <p:pic>
        <p:nvPicPr>
          <p:cNvPr id="10" name="Graphic 9">
            <a:extLst>
              <a:ext uri="{FF2B5EF4-FFF2-40B4-BE49-F238E27FC236}">
                <a16:creationId xmlns:a16="http://schemas.microsoft.com/office/drawing/2014/main" id="{799847E7-8B9F-5243-A2C8-D287E6EDD6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5883289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EEE085D-B789-1519-BCE8-670073DA274B}"/>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3D0D7B01-9725-637A-3A18-BC866EEF217E}"/>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B8CBEBF3-8C17-B0C4-43F0-B73C3C2FB4EF}"/>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Placeholder 4">
            <a:extLst>
              <a:ext uri="{FF2B5EF4-FFF2-40B4-BE49-F238E27FC236}">
                <a16:creationId xmlns:a16="http://schemas.microsoft.com/office/drawing/2014/main" id="{0AF71D08-E03D-CE45-9F08-BE0276C1E13B}"/>
              </a:ext>
            </a:extLst>
          </p:cNvPr>
          <p:cNvSpPr>
            <a:spLocks noGrp="1"/>
          </p:cNvSpPr>
          <p:nvPr>
            <p:ph type="body" sz="quarter" idx="12"/>
          </p:nvPr>
        </p:nvSpPr>
        <p:spPr>
          <a:xfrm>
            <a:off x="1676401" y="1524051"/>
            <a:ext cx="9719733" cy="2984721"/>
          </a:xfrm>
          <a:prstGeom prst="rect">
            <a:avLst/>
          </a:prstGeom>
        </p:spPr>
        <p:txBody>
          <a:bodyPr anchor="ctr">
            <a:normAutofit/>
          </a:bodyPr>
          <a:lstStyle>
            <a:lvl1pPr marL="0" indent="0">
              <a:buNone/>
              <a:defRPr sz="4101"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1676401" y="5136728"/>
            <a:ext cx="6511926" cy="420803"/>
          </a:xfrm>
          <a:prstGeom prst="rect">
            <a:avLst/>
          </a:prstGeom>
        </p:spPr>
        <p:txBody>
          <a:bodyPr>
            <a:normAutofit/>
          </a:bodyPr>
          <a:lstStyle>
            <a:lvl1pPr marL="0" indent="0">
              <a:spcAft>
                <a:spcPts val="1025"/>
              </a:spcAft>
              <a:buFont typeface="Arial" panose="020B0604020202020204" pitchFamily="34" charset="0"/>
              <a:buNone/>
              <a:defRPr sz="1709" b="0" i="0">
                <a:solidFill>
                  <a:schemeClr val="bg2">
                    <a:lumMod val="40000"/>
                    <a:lumOff val="60000"/>
                  </a:schemeClr>
                </a:solidFill>
                <a:latin typeface="Calibri Light" panose="020F0302020204030204" pitchFamily="34" charset="0"/>
              </a:defRPr>
            </a:lvl1pPr>
            <a:lvl2pPr marL="390589" indent="0">
              <a:spcAft>
                <a:spcPts val="1025"/>
              </a:spcAft>
              <a:buFont typeface="Arial" panose="020B0604020202020204" pitchFamily="34" charset="0"/>
              <a:buNone/>
              <a:defRPr sz="1538" b="1">
                <a:solidFill>
                  <a:schemeClr val="bg2">
                    <a:lumMod val="40000"/>
                    <a:lumOff val="60000"/>
                  </a:schemeClr>
                </a:solidFill>
                <a:latin typeface="+mj-lt"/>
              </a:defRPr>
            </a:lvl2pPr>
            <a:lvl3pPr marL="781180" indent="0">
              <a:spcAft>
                <a:spcPts val="1025"/>
              </a:spcAft>
              <a:buFont typeface="Arial" panose="020B0604020202020204" pitchFamily="34" charset="0"/>
              <a:buNone/>
              <a:defRPr sz="1367" b="1">
                <a:solidFill>
                  <a:schemeClr val="bg2">
                    <a:lumMod val="40000"/>
                    <a:lumOff val="60000"/>
                  </a:schemeClr>
                </a:solidFill>
                <a:latin typeface="+mj-lt"/>
              </a:defRPr>
            </a:lvl3pPr>
            <a:lvl4pPr marL="1171770" indent="0">
              <a:spcAft>
                <a:spcPts val="1025"/>
              </a:spcAft>
              <a:buFont typeface="Arial" panose="020B0604020202020204" pitchFamily="34" charset="0"/>
              <a:buNone/>
              <a:defRPr sz="1196" b="1">
                <a:solidFill>
                  <a:schemeClr val="bg2">
                    <a:lumMod val="40000"/>
                    <a:lumOff val="60000"/>
                  </a:schemeClr>
                </a:solidFill>
                <a:latin typeface="+mj-lt"/>
              </a:defRPr>
            </a:lvl4pPr>
            <a:lvl5pPr marL="1562359" indent="0">
              <a:spcAft>
                <a:spcPts val="1025"/>
              </a:spcAft>
              <a:buFont typeface="Arial" panose="020B0604020202020204" pitchFamily="34" charset="0"/>
              <a:buNone/>
              <a:defRPr sz="1196" b="1">
                <a:solidFill>
                  <a:schemeClr val="bg2">
                    <a:lumMod val="40000"/>
                    <a:lumOff val="6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9F646569-0DF4-A54E-AFC7-E9F4101C4186}"/>
              </a:ext>
            </a:extLst>
          </p:cNvPr>
          <p:cNvSpPr>
            <a:spLocks noGrp="1"/>
          </p:cNvSpPr>
          <p:nvPr>
            <p:ph type="ftr" sz="quarter" idx="13"/>
          </p:nvPr>
        </p:nvSpPr>
        <p:spPr/>
        <p:txBody>
          <a:bodyPr/>
          <a:lstStyle/>
          <a:p>
            <a:endParaRPr lang="en-GB"/>
          </a:p>
        </p:txBody>
      </p:sp>
      <p:sp>
        <p:nvSpPr>
          <p:cNvPr id="3" name="Slide Number Placeholder 2">
            <a:extLst>
              <a:ext uri="{FF2B5EF4-FFF2-40B4-BE49-F238E27FC236}">
                <a16:creationId xmlns:a16="http://schemas.microsoft.com/office/drawing/2014/main" id="{FAA00254-E3AA-3042-9691-1B743AE823A5}"/>
              </a:ext>
            </a:extLst>
          </p:cNvPr>
          <p:cNvSpPr>
            <a:spLocks noGrp="1"/>
          </p:cNvSpPr>
          <p:nvPr>
            <p:ph type="sldNum" sz="quarter" idx="14"/>
          </p:nvPr>
        </p:nvSpPr>
        <p:spPr/>
        <p:txBody>
          <a:bodyPr/>
          <a:lstStyle/>
          <a:p>
            <a:fld id="{B6F15528-21DE-4FAA-801E-634DDDAF4B2B}" type="slidenum">
              <a:rPr lang="en-GB" smtClean="0"/>
              <a:t>‹#›</a:t>
            </a:fld>
            <a:endParaRPr lang="en-GB"/>
          </a:p>
        </p:txBody>
      </p:sp>
      <p:pic>
        <p:nvPicPr>
          <p:cNvPr id="13" name="Graphic 12">
            <a:extLst>
              <a:ext uri="{FF2B5EF4-FFF2-40B4-BE49-F238E27FC236}">
                <a16:creationId xmlns:a16="http://schemas.microsoft.com/office/drawing/2014/main" id="{CEA7E2F5-7498-6F4C-A011-103651CBE2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4063483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7194B84-F37E-904D-B3F1-13D1A7175633}"/>
              </a:ext>
            </a:extLst>
          </p:cNvPr>
          <p:cNvGrpSpPr/>
          <p:nvPr/>
        </p:nvGrpSpPr>
        <p:grpSpPr>
          <a:xfrm>
            <a:off x="304746" y="309722"/>
            <a:ext cx="584401" cy="584400"/>
            <a:chOff x="314901" y="370682"/>
            <a:chExt cx="584400" cy="584400"/>
          </a:xfrm>
        </p:grpSpPr>
        <p:sp>
          <p:nvSpPr>
            <p:cNvPr id="14" name="Rectangle: Diagonal Corners Rounded 8">
              <a:extLst>
                <a:ext uri="{FF2B5EF4-FFF2-40B4-BE49-F238E27FC236}">
                  <a16:creationId xmlns:a16="http://schemas.microsoft.com/office/drawing/2014/main" id="{63599350-66AE-7F42-B161-A0F30EA7CC26}"/>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16" name="Rectangle: Diagonal Corners Rounded 8">
              <a:extLst>
                <a:ext uri="{FF2B5EF4-FFF2-40B4-BE49-F238E27FC236}">
                  <a16:creationId xmlns:a16="http://schemas.microsoft.com/office/drawing/2014/main" id="{DAB0FB15-AD3A-624B-8C64-300AC779F874}"/>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1676401" y="1588218"/>
            <a:ext cx="9719733" cy="2984721"/>
          </a:xfrm>
          <a:prstGeom prst="rect">
            <a:avLst/>
          </a:prstGeom>
        </p:spPr>
        <p:txBody>
          <a:bodyPr anchor="ctr">
            <a:normAutofit/>
          </a:bodyPr>
          <a:lstStyle>
            <a:lvl1pPr marL="0" indent="0">
              <a:buNone/>
              <a:defRPr sz="4101"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hasCustomPrompt="1"/>
          </p:nvPr>
        </p:nvSpPr>
        <p:spPr>
          <a:xfrm>
            <a:off x="1676401" y="5136728"/>
            <a:ext cx="6511926" cy="420803"/>
          </a:xfrm>
          <a:prstGeom prst="rect">
            <a:avLst/>
          </a:prstGeom>
        </p:spPr>
        <p:txBody>
          <a:bodyPr>
            <a:normAutofit/>
          </a:bodyPr>
          <a:lstStyle>
            <a:lvl1pPr marL="0" indent="0">
              <a:spcAft>
                <a:spcPts val="1025"/>
              </a:spcAft>
              <a:buFont typeface="Arial" panose="020B0604020202020204" pitchFamily="34" charset="0"/>
              <a:buNone/>
              <a:defRPr sz="1709"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dirty="0"/>
              <a:t>Edit Master text styles</a:t>
            </a:r>
          </a:p>
        </p:txBody>
      </p:sp>
      <p:sp>
        <p:nvSpPr>
          <p:cNvPr id="11" name="Rectangle 10">
            <a:extLst>
              <a:ext uri="{FF2B5EF4-FFF2-40B4-BE49-F238E27FC236}">
                <a16:creationId xmlns:a16="http://schemas.microsoft.com/office/drawing/2014/main" id="{FB15C5B1-389D-1248-A389-D106DA78B652}"/>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9A001528-061B-794B-A65D-1575930EA08D}"/>
              </a:ext>
            </a:extLst>
          </p:cNvPr>
          <p:cNvSpPr>
            <a:spLocks noGrp="1"/>
          </p:cNvSpPr>
          <p:nvPr>
            <p:ph type="ftr" sz="quarter" idx="12"/>
          </p:nvPr>
        </p:nvSpPr>
        <p:spPr/>
        <p:txBody>
          <a:bodyPr/>
          <a:lstStyle/>
          <a:p>
            <a:endParaRPr lang="en-GB"/>
          </a:p>
        </p:txBody>
      </p:sp>
      <p:sp>
        <p:nvSpPr>
          <p:cNvPr id="3" name="Slide Number Placeholder 2">
            <a:extLst>
              <a:ext uri="{FF2B5EF4-FFF2-40B4-BE49-F238E27FC236}">
                <a16:creationId xmlns:a16="http://schemas.microsoft.com/office/drawing/2014/main" id="{314F6276-9E3F-4A4E-A2C5-EBE7653E02D6}"/>
              </a:ext>
            </a:extLst>
          </p:cNvPr>
          <p:cNvSpPr>
            <a:spLocks noGrp="1"/>
          </p:cNvSpPr>
          <p:nvPr>
            <p:ph type="sldNum" sz="quarter" idx="13"/>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E5F3D6EC-8595-4B3F-BCA2-7DCAE19C0F96}"/>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41078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3FE748-B16E-A946-AFB0-E1265D8EA2D8}" type="datetime1">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19077393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ullets 1">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CFEBE9BE-9449-234A-890E-C0C1A425D3ED}"/>
              </a:ext>
            </a:extLst>
          </p:cNvPr>
          <p:cNvGrpSpPr/>
          <p:nvPr/>
        </p:nvGrpSpPr>
        <p:grpSpPr>
          <a:xfrm>
            <a:off x="304746" y="309722"/>
            <a:ext cx="584401" cy="584400"/>
            <a:chOff x="314901" y="370682"/>
            <a:chExt cx="584400" cy="584400"/>
          </a:xfrm>
        </p:grpSpPr>
        <p:sp>
          <p:nvSpPr>
            <p:cNvPr id="29" name="Rectangle: Diagonal Corners Rounded 8">
              <a:extLst>
                <a:ext uri="{FF2B5EF4-FFF2-40B4-BE49-F238E27FC236}">
                  <a16:creationId xmlns:a16="http://schemas.microsoft.com/office/drawing/2014/main" id="{A73F6195-82CC-A64E-8D67-BF5D68C6BB35}"/>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0" name="Rectangle: Diagonal Corners Rounded 8">
              <a:extLst>
                <a:ext uri="{FF2B5EF4-FFF2-40B4-BE49-F238E27FC236}">
                  <a16:creationId xmlns:a16="http://schemas.microsoft.com/office/drawing/2014/main" id="{E593D2EE-7B82-5245-AE4A-506FAE59F5EA}"/>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63828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63828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2653085"/>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3056614"/>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2" name="Text Placeholder 4">
            <a:extLst>
              <a:ext uri="{FF2B5EF4-FFF2-40B4-BE49-F238E27FC236}">
                <a16:creationId xmlns:a16="http://schemas.microsoft.com/office/drawing/2014/main" id="{0C238569-C11E-4348-BE81-65126526D04E}"/>
              </a:ext>
            </a:extLst>
          </p:cNvPr>
          <p:cNvSpPr>
            <a:spLocks noGrp="1"/>
          </p:cNvSpPr>
          <p:nvPr>
            <p:ph type="body" sz="quarter" idx="17"/>
          </p:nvPr>
        </p:nvSpPr>
        <p:spPr>
          <a:xfrm>
            <a:off x="89456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3" name="Text Placeholder 4">
            <a:extLst>
              <a:ext uri="{FF2B5EF4-FFF2-40B4-BE49-F238E27FC236}">
                <a16:creationId xmlns:a16="http://schemas.microsoft.com/office/drawing/2014/main" id="{AF44C431-23EF-6244-A1C7-A6123C8B3128}"/>
              </a:ext>
            </a:extLst>
          </p:cNvPr>
          <p:cNvSpPr>
            <a:spLocks noGrp="1"/>
          </p:cNvSpPr>
          <p:nvPr>
            <p:ph type="body" sz="quarter" idx="18"/>
          </p:nvPr>
        </p:nvSpPr>
        <p:spPr>
          <a:xfrm>
            <a:off x="89456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4" name="Text Placeholder 4">
            <a:extLst>
              <a:ext uri="{FF2B5EF4-FFF2-40B4-BE49-F238E27FC236}">
                <a16:creationId xmlns:a16="http://schemas.microsoft.com/office/drawing/2014/main" id="{1C5A78B0-FDDB-B843-8BA5-EEE72A5AC912}"/>
              </a:ext>
            </a:extLst>
          </p:cNvPr>
          <p:cNvSpPr>
            <a:spLocks noGrp="1"/>
          </p:cNvSpPr>
          <p:nvPr>
            <p:ph type="body" sz="quarter" idx="19"/>
          </p:nvPr>
        </p:nvSpPr>
        <p:spPr>
          <a:xfrm>
            <a:off x="463828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5" name="Text Placeholder 4">
            <a:extLst>
              <a:ext uri="{FF2B5EF4-FFF2-40B4-BE49-F238E27FC236}">
                <a16:creationId xmlns:a16="http://schemas.microsoft.com/office/drawing/2014/main" id="{F7CE77E7-101D-8F43-90D1-6A5E6F8E2F59}"/>
              </a:ext>
            </a:extLst>
          </p:cNvPr>
          <p:cNvSpPr>
            <a:spLocks noGrp="1"/>
          </p:cNvSpPr>
          <p:nvPr>
            <p:ph type="body" sz="quarter" idx="20"/>
          </p:nvPr>
        </p:nvSpPr>
        <p:spPr>
          <a:xfrm>
            <a:off x="463828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6" name="Text Placeholder 4">
            <a:extLst>
              <a:ext uri="{FF2B5EF4-FFF2-40B4-BE49-F238E27FC236}">
                <a16:creationId xmlns:a16="http://schemas.microsoft.com/office/drawing/2014/main" id="{132982F4-EF3E-8147-A80A-553CF2C6C249}"/>
              </a:ext>
            </a:extLst>
          </p:cNvPr>
          <p:cNvSpPr>
            <a:spLocks noGrp="1"/>
          </p:cNvSpPr>
          <p:nvPr>
            <p:ph type="body" sz="quarter" idx="21"/>
          </p:nvPr>
        </p:nvSpPr>
        <p:spPr>
          <a:xfrm>
            <a:off x="8382005" y="4349491"/>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7" name="Text Placeholder 4">
            <a:extLst>
              <a:ext uri="{FF2B5EF4-FFF2-40B4-BE49-F238E27FC236}">
                <a16:creationId xmlns:a16="http://schemas.microsoft.com/office/drawing/2014/main" id="{95EE1686-237C-1D47-8054-6442AC0BB4EC}"/>
              </a:ext>
            </a:extLst>
          </p:cNvPr>
          <p:cNvSpPr>
            <a:spLocks noGrp="1"/>
          </p:cNvSpPr>
          <p:nvPr>
            <p:ph type="body" sz="quarter" idx="22"/>
          </p:nvPr>
        </p:nvSpPr>
        <p:spPr>
          <a:xfrm>
            <a:off x="8382005" y="4753020"/>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8" name="Text Placeholder 4">
            <a:extLst>
              <a:ext uri="{FF2B5EF4-FFF2-40B4-BE49-F238E27FC236}">
                <a16:creationId xmlns:a16="http://schemas.microsoft.com/office/drawing/2014/main" id="{73FC20F5-783C-1141-81F8-3058518FECCF}"/>
              </a:ext>
            </a:extLst>
          </p:cNvPr>
          <p:cNvSpPr>
            <a:spLocks noGrp="1"/>
          </p:cNvSpPr>
          <p:nvPr>
            <p:ph type="body" sz="quarter" idx="23"/>
          </p:nvPr>
        </p:nvSpPr>
        <p:spPr>
          <a:xfrm>
            <a:off x="1078205" y="323321"/>
            <a:ext cx="10385251"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2" name="Rectangle 21">
            <a:extLst>
              <a:ext uri="{FF2B5EF4-FFF2-40B4-BE49-F238E27FC236}">
                <a16:creationId xmlns:a16="http://schemas.microsoft.com/office/drawing/2014/main" id="{E7E7FBC5-61C1-F648-890A-AF513F0D05E5}"/>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BCA6F3E1-BF00-B64C-8A66-18A24C0CF16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A26646F3-98E6-4042-BF51-AF346576E6B2}"/>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BFFCC74C-93D4-4EFC-BEAB-1B09A8DC7DBA}"/>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6426178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0_Bullets 1">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CFEBE9BE-9449-234A-890E-C0C1A425D3ED}"/>
              </a:ext>
            </a:extLst>
          </p:cNvPr>
          <p:cNvGrpSpPr/>
          <p:nvPr/>
        </p:nvGrpSpPr>
        <p:grpSpPr>
          <a:xfrm>
            <a:off x="304746" y="309722"/>
            <a:ext cx="584401" cy="584400"/>
            <a:chOff x="314901" y="370682"/>
            <a:chExt cx="584400" cy="584400"/>
          </a:xfrm>
        </p:grpSpPr>
        <p:sp>
          <p:nvSpPr>
            <p:cNvPr id="29" name="Rectangle: Diagonal Corners Rounded 8">
              <a:extLst>
                <a:ext uri="{FF2B5EF4-FFF2-40B4-BE49-F238E27FC236}">
                  <a16:creationId xmlns:a16="http://schemas.microsoft.com/office/drawing/2014/main" id="{A73F6195-82CC-A64E-8D67-BF5D68C6BB35}"/>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0" name="Rectangle: Diagonal Corners Rounded 8">
              <a:extLst>
                <a:ext uri="{FF2B5EF4-FFF2-40B4-BE49-F238E27FC236}">
                  <a16:creationId xmlns:a16="http://schemas.microsoft.com/office/drawing/2014/main" id="{E593D2EE-7B82-5245-AE4A-506FAE59F5EA}"/>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63828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63828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2653085"/>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3056614"/>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2" name="Text Placeholder 4">
            <a:extLst>
              <a:ext uri="{FF2B5EF4-FFF2-40B4-BE49-F238E27FC236}">
                <a16:creationId xmlns:a16="http://schemas.microsoft.com/office/drawing/2014/main" id="{0C238569-C11E-4348-BE81-65126526D04E}"/>
              </a:ext>
            </a:extLst>
          </p:cNvPr>
          <p:cNvSpPr>
            <a:spLocks noGrp="1"/>
          </p:cNvSpPr>
          <p:nvPr>
            <p:ph type="body" sz="quarter" idx="17"/>
          </p:nvPr>
        </p:nvSpPr>
        <p:spPr>
          <a:xfrm>
            <a:off x="89456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3" name="Text Placeholder 4">
            <a:extLst>
              <a:ext uri="{FF2B5EF4-FFF2-40B4-BE49-F238E27FC236}">
                <a16:creationId xmlns:a16="http://schemas.microsoft.com/office/drawing/2014/main" id="{AF44C431-23EF-6244-A1C7-A6123C8B3128}"/>
              </a:ext>
            </a:extLst>
          </p:cNvPr>
          <p:cNvSpPr>
            <a:spLocks noGrp="1"/>
          </p:cNvSpPr>
          <p:nvPr>
            <p:ph type="body" sz="quarter" idx="18"/>
          </p:nvPr>
        </p:nvSpPr>
        <p:spPr>
          <a:xfrm>
            <a:off x="89456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4" name="Text Placeholder 4">
            <a:extLst>
              <a:ext uri="{FF2B5EF4-FFF2-40B4-BE49-F238E27FC236}">
                <a16:creationId xmlns:a16="http://schemas.microsoft.com/office/drawing/2014/main" id="{1C5A78B0-FDDB-B843-8BA5-EEE72A5AC912}"/>
              </a:ext>
            </a:extLst>
          </p:cNvPr>
          <p:cNvSpPr>
            <a:spLocks noGrp="1"/>
          </p:cNvSpPr>
          <p:nvPr>
            <p:ph type="body" sz="quarter" idx="19"/>
          </p:nvPr>
        </p:nvSpPr>
        <p:spPr>
          <a:xfrm>
            <a:off x="463828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5" name="Text Placeholder 4">
            <a:extLst>
              <a:ext uri="{FF2B5EF4-FFF2-40B4-BE49-F238E27FC236}">
                <a16:creationId xmlns:a16="http://schemas.microsoft.com/office/drawing/2014/main" id="{F7CE77E7-101D-8F43-90D1-6A5E6F8E2F59}"/>
              </a:ext>
            </a:extLst>
          </p:cNvPr>
          <p:cNvSpPr>
            <a:spLocks noGrp="1"/>
          </p:cNvSpPr>
          <p:nvPr>
            <p:ph type="body" sz="quarter" idx="20"/>
          </p:nvPr>
        </p:nvSpPr>
        <p:spPr>
          <a:xfrm>
            <a:off x="463828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6" name="Text Placeholder 4">
            <a:extLst>
              <a:ext uri="{FF2B5EF4-FFF2-40B4-BE49-F238E27FC236}">
                <a16:creationId xmlns:a16="http://schemas.microsoft.com/office/drawing/2014/main" id="{132982F4-EF3E-8147-A80A-553CF2C6C249}"/>
              </a:ext>
            </a:extLst>
          </p:cNvPr>
          <p:cNvSpPr>
            <a:spLocks noGrp="1"/>
          </p:cNvSpPr>
          <p:nvPr>
            <p:ph type="body" sz="quarter" idx="21"/>
          </p:nvPr>
        </p:nvSpPr>
        <p:spPr>
          <a:xfrm>
            <a:off x="8382005" y="4349491"/>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7" name="Text Placeholder 4">
            <a:extLst>
              <a:ext uri="{FF2B5EF4-FFF2-40B4-BE49-F238E27FC236}">
                <a16:creationId xmlns:a16="http://schemas.microsoft.com/office/drawing/2014/main" id="{95EE1686-237C-1D47-8054-6442AC0BB4EC}"/>
              </a:ext>
            </a:extLst>
          </p:cNvPr>
          <p:cNvSpPr>
            <a:spLocks noGrp="1"/>
          </p:cNvSpPr>
          <p:nvPr>
            <p:ph type="body" sz="quarter" idx="22"/>
          </p:nvPr>
        </p:nvSpPr>
        <p:spPr>
          <a:xfrm>
            <a:off x="8382005" y="4753020"/>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8" name="Text Placeholder 4">
            <a:extLst>
              <a:ext uri="{FF2B5EF4-FFF2-40B4-BE49-F238E27FC236}">
                <a16:creationId xmlns:a16="http://schemas.microsoft.com/office/drawing/2014/main" id="{73FC20F5-783C-1141-81F8-3058518FECCF}"/>
              </a:ext>
            </a:extLst>
          </p:cNvPr>
          <p:cNvSpPr>
            <a:spLocks noGrp="1"/>
          </p:cNvSpPr>
          <p:nvPr>
            <p:ph type="body" sz="quarter" idx="23"/>
          </p:nvPr>
        </p:nvSpPr>
        <p:spPr>
          <a:xfrm>
            <a:off x="1078205" y="323321"/>
            <a:ext cx="10385251"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2" name="Rectangle 21">
            <a:extLst>
              <a:ext uri="{FF2B5EF4-FFF2-40B4-BE49-F238E27FC236}">
                <a16:creationId xmlns:a16="http://schemas.microsoft.com/office/drawing/2014/main" id="{E7E7FBC5-61C1-F648-890A-AF513F0D05E5}"/>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BCA6F3E1-BF00-B64C-8A66-18A24C0CF16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A26646F3-98E6-4042-BF51-AF346576E6B2}"/>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47D092A0-AAE9-4FE7-9648-F7795CB6E872}"/>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16993995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Bullets 1">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CFEBE9BE-9449-234A-890E-C0C1A425D3ED}"/>
              </a:ext>
            </a:extLst>
          </p:cNvPr>
          <p:cNvGrpSpPr/>
          <p:nvPr/>
        </p:nvGrpSpPr>
        <p:grpSpPr>
          <a:xfrm>
            <a:off x="304746" y="309722"/>
            <a:ext cx="584401" cy="584400"/>
            <a:chOff x="314901" y="370682"/>
            <a:chExt cx="584400" cy="584400"/>
          </a:xfrm>
        </p:grpSpPr>
        <p:sp>
          <p:nvSpPr>
            <p:cNvPr id="29" name="Rectangle: Diagonal Corners Rounded 8">
              <a:extLst>
                <a:ext uri="{FF2B5EF4-FFF2-40B4-BE49-F238E27FC236}">
                  <a16:creationId xmlns:a16="http://schemas.microsoft.com/office/drawing/2014/main" id="{A73F6195-82CC-A64E-8D67-BF5D68C6BB35}"/>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0" name="Rectangle: Diagonal Corners Rounded 8">
              <a:extLst>
                <a:ext uri="{FF2B5EF4-FFF2-40B4-BE49-F238E27FC236}">
                  <a16:creationId xmlns:a16="http://schemas.microsoft.com/office/drawing/2014/main" id="{E593D2EE-7B82-5245-AE4A-506FAE59F5EA}"/>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736748"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736748" y="3068720"/>
            <a:ext cx="2415949" cy="272248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3522242"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3522242" y="3068720"/>
            <a:ext cx="2415949" cy="272248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6307738" y="2653085"/>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6307738" y="3056607"/>
            <a:ext cx="2415949" cy="272248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8" name="Text Placeholder 4">
            <a:extLst>
              <a:ext uri="{FF2B5EF4-FFF2-40B4-BE49-F238E27FC236}">
                <a16:creationId xmlns:a16="http://schemas.microsoft.com/office/drawing/2014/main" id="{73FC20F5-783C-1141-81F8-3058518FECCF}"/>
              </a:ext>
            </a:extLst>
          </p:cNvPr>
          <p:cNvSpPr>
            <a:spLocks noGrp="1"/>
          </p:cNvSpPr>
          <p:nvPr>
            <p:ph type="body" sz="quarter" idx="23"/>
          </p:nvPr>
        </p:nvSpPr>
        <p:spPr>
          <a:xfrm>
            <a:off x="1078204" y="323321"/>
            <a:ext cx="10275598"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2" name="Text Placeholder 4">
            <a:extLst>
              <a:ext uri="{FF2B5EF4-FFF2-40B4-BE49-F238E27FC236}">
                <a16:creationId xmlns:a16="http://schemas.microsoft.com/office/drawing/2014/main" id="{07949FA1-C921-C748-96D5-9863F92B296F}"/>
              </a:ext>
            </a:extLst>
          </p:cNvPr>
          <p:cNvSpPr>
            <a:spLocks noGrp="1"/>
          </p:cNvSpPr>
          <p:nvPr>
            <p:ph type="body" sz="quarter" idx="24"/>
          </p:nvPr>
        </p:nvSpPr>
        <p:spPr>
          <a:xfrm>
            <a:off x="9177085"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1" name="Text Placeholder 4">
            <a:extLst>
              <a:ext uri="{FF2B5EF4-FFF2-40B4-BE49-F238E27FC236}">
                <a16:creationId xmlns:a16="http://schemas.microsoft.com/office/drawing/2014/main" id="{BBB52B8A-63CA-BF49-8602-B80E016C7C41}"/>
              </a:ext>
            </a:extLst>
          </p:cNvPr>
          <p:cNvSpPr>
            <a:spLocks noGrp="1"/>
          </p:cNvSpPr>
          <p:nvPr>
            <p:ph type="body" sz="quarter" idx="25"/>
          </p:nvPr>
        </p:nvSpPr>
        <p:spPr>
          <a:xfrm>
            <a:off x="9177085" y="3068720"/>
            <a:ext cx="2415949" cy="272248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Rectangle 17">
            <a:extLst>
              <a:ext uri="{FF2B5EF4-FFF2-40B4-BE49-F238E27FC236}">
                <a16:creationId xmlns:a16="http://schemas.microsoft.com/office/drawing/2014/main" id="{FB4C8B54-8639-174D-BD93-5BAB36FD2569}"/>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5D7D62F4-FB3F-BC45-AA57-BC7A131EBA73}"/>
              </a:ext>
            </a:extLst>
          </p:cNvPr>
          <p:cNvSpPr>
            <a:spLocks noGrp="1"/>
          </p:cNvSpPr>
          <p:nvPr>
            <p:ph type="ftr" sz="quarter" idx="26"/>
          </p:nvPr>
        </p:nvSpPr>
        <p:spPr/>
        <p:txBody>
          <a:bodyPr/>
          <a:lstStyle/>
          <a:p>
            <a:endParaRPr lang="en-GB"/>
          </a:p>
        </p:txBody>
      </p:sp>
      <p:sp>
        <p:nvSpPr>
          <p:cNvPr id="3" name="Slide Number Placeholder 2">
            <a:extLst>
              <a:ext uri="{FF2B5EF4-FFF2-40B4-BE49-F238E27FC236}">
                <a16:creationId xmlns:a16="http://schemas.microsoft.com/office/drawing/2014/main" id="{F1D0381B-C69B-A740-87B7-D0809B5125B5}"/>
              </a:ext>
            </a:extLst>
          </p:cNvPr>
          <p:cNvSpPr>
            <a:spLocks noGrp="1"/>
          </p:cNvSpPr>
          <p:nvPr>
            <p:ph type="sldNum" sz="quarter" idx="27"/>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F5699F85-6662-49CA-8838-D4EB029ECF77}"/>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480296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Bullet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1BA1A1-AE96-5D45-B65C-B94C5EFECD1C}"/>
              </a:ext>
            </a:extLst>
          </p:cNvPr>
          <p:cNvSpPr/>
          <p:nvPr/>
        </p:nvSpPr>
        <p:spPr>
          <a:xfrm>
            <a:off x="575739" y="2082806"/>
            <a:ext cx="2794000" cy="385775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a:p>
        </p:txBody>
      </p:sp>
      <p:grpSp>
        <p:nvGrpSpPr>
          <p:cNvPr id="28" name="Group 27">
            <a:extLst>
              <a:ext uri="{FF2B5EF4-FFF2-40B4-BE49-F238E27FC236}">
                <a16:creationId xmlns:a16="http://schemas.microsoft.com/office/drawing/2014/main" id="{CFEBE9BE-9449-234A-890E-C0C1A425D3ED}"/>
              </a:ext>
            </a:extLst>
          </p:cNvPr>
          <p:cNvGrpSpPr/>
          <p:nvPr/>
        </p:nvGrpSpPr>
        <p:grpSpPr>
          <a:xfrm>
            <a:off x="304746" y="309722"/>
            <a:ext cx="584401" cy="584400"/>
            <a:chOff x="314901" y="370682"/>
            <a:chExt cx="584400" cy="584400"/>
          </a:xfrm>
        </p:grpSpPr>
        <p:sp>
          <p:nvSpPr>
            <p:cNvPr id="29" name="Rectangle: Diagonal Corners Rounded 8">
              <a:extLst>
                <a:ext uri="{FF2B5EF4-FFF2-40B4-BE49-F238E27FC236}">
                  <a16:creationId xmlns:a16="http://schemas.microsoft.com/office/drawing/2014/main" id="{A73F6195-82CC-A64E-8D67-BF5D68C6BB35}"/>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0" name="Rectangle: Diagonal Corners Rounded 8">
              <a:extLst>
                <a:ext uri="{FF2B5EF4-FFF2-40B4-BE49-F238E27FC236}">
                  <a16:creationId xmlns:a16="http://schemas.microsoft.com/office/drawing/2014/main" id="{E593D2EE-7B82-5245-AE4A-506FAE59F5EA}"/>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736748"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736748" y="3068726"/>
            <a:ext cx="2415949" cy="250234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3522242"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3522242" y="3068721"/>
            <a:ext cx="2415949" cy="251446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6307738" y="2653085"/>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6307738" y="3056608"/>
            <a:ext cx="2415949" cy="251446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8" name="Text Placeholder 4">
            <a:extLst>
              <a:ext uri="{FF2B5EF4-FFF2-40B4-BE49-F238E27FC236}">
                <a16:creationId xmlns:a16="http://schemas.microsoft.com/office/drawing/2014/main" id="{73FC20F5-783C-1141-81F8-3058518FECCF}"/>
              </a:ext>
            </a:extLst>
          </p:cNvPr>
          <p:cNvSpPr>
            <a:spLocks noGrp="1"/>
          </p:cNvSpPr>
          <p:nvPr>
            <p:ph type="body" sz="quarter" idx="23"/>
          </p:nvPr>
        </p:nvSpPr>
        <p:spPr>
          <a:xfrm>
            <a:off x="1078205" y="323321"/>
            <a:ext cx="10396402"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2" name="Text Placeholder 4">
            <a:extLst>
              <a:ext uri="{FF2B5EF4-FFF2-40B4-BE49-F238E27FC236}">
                <a16:creationId xmlns:a16="http://schemas.microsoft.com/office/drawing/2014/main" id="{07949FA1-C921-C748-96D5-9863F92B296F}"/>
              </a:ext>
            </a:extLst>
          </p:cNvPr>
          <p:cNvSpPr>
            <a:spLocks noGrp="1"/>
          </p:cNvSpPr>
          <p:nvPr>
            <p:ph type="body" sz="quarter" idx="24"/>
          </p:nvPr>
        </p:nvSpPr>
        <p:spPr>
          <a:xfrm>
            <a:off x="9177085" y="2665198"/>
            <a:ext cx="2415949"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1" name="Text Placeholder 4">
            <a:extLst>
              <a:ext uri="{FF2B5EF4-FFF2-40B4-BE49-F238E27FC236}">
                <a16:creationId xmlns:a16="http://schemas.microsoft.com/office/drawing/2014/main" id="{BBB52B8A-63CA-BF49-8602-B80E016C7C41}"/>
              </a:ext>
            </a:extLst>
          </p:cNvPr>
          <p:cNvSpPr>
            <a:spLocks noGrp="1"/>
          </p:cNvSpPr>
          <p:nvPr>
            <p:ph type="body" sz="quarter" idx="25"/>
          </p:nvPr>
        </p:nvSpPr>
        <p:spPr>
          <a:xfrm>
            <a:off x="9177085" y="3068721"/>
            <a:ext cx="2415949" cy="2514460"/>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9" name="Rectangle 18">
            <a:extLst>
              <a:ext uri="{FF2B5EF4-FFF2-40B4-BE49-F238E27FC236}">
                <a16:creationId xmlns:a16="http://schemas.microsoft.com/office/drawing/2014/main" id="{55632452-AED2-D14E-857D-7ED3BC0D5BB8}"/>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 name="Footer Placeholder 2">
            <a:extLst>
              <a:ext uri="{FF2B5EF4-FFF2-40B4-BE49-F238E27FC236}">
                <a16:creationId xmlns:a16="http://schemas.microsoft.com/office/drawing/2014/main" id="{9C89DEAF-69E1-FC4B-96E8-15714CBD26E7}"/>
              </a:ext>
            </a:extLst>
          </p:cNvPr>
          <p:cNvSpPr>
            <a:spLocks noGrp="1"/>
          </p:cNvSpPr>
          <p:nvPr>
            <p:ph type="ftr" sz="quarter" idx="26"/>
          </p:nvPr>
        </p:nvSpPr>
        <p:spPr/>
        <p:txBody>
          <a:bodyPr/>
          <a:lstStyle/>
          <a:p>
            <a:endParaRPr lang="en-GB"/>
          </a:p>
        </p:txBody>
      </p:sp>
      <p:sp>
        <p:nvSpPr>
          <p:cNvPr id="4" name="Slide Number Placeholder 3">
            <a:extLst>
              <a:ext uri="{FF2B5EF4-FFF2-40B4-BE49-F238E27FC236}">
                <a16:creationId xmlns:a16="http://schemas.microsoft.com/office/drawing/2014/main" id="{2207B5B7-937D-8344-887C-70FC016F0047}"/>
              </a:ext>
            </a:extLst>
          </p:cNvPr>
          <p:cNvSpPr>
            <a:spLocks noGrp="1"/>
          </p:cNvSpPr>
          <p:nvPr>
            <p:ph type="sldNum" sz="quarter" idx="27"/>
          </p:nvPr>
        </p:nvSpPr>
        <p:spPr/>
        <p:txBody>
          <a:bodyPr/>
          <a:lstStyle/>
          <a:p>
            <a:fld id="{B6F15528-21DE-4FAA-801E-634DDDAF4B2B}" type="slidenum">
              <a:rPr lang="en-GB" smtClean="0"/>
              <a:t>‹#›</a:t>
            </a:fld>
            <a:endParaRPr lang="en-GB"/>
          </a:p>
        </p:txBody>
      </p:sp>
      <p:pic>
        <p:nvPicPr>
          <p:cNvPr id="5" name="Picture 4" descr="A close up of a sign&#10;&#10;Description automatically generated">
            <a:extLst>
              <a:ext uri="{FF2B5EF4-FFF2-40B4-BE49-F238E27FC236}">
                <a16:creationId xmlns:a16="http://schemas.microsoft.com/office/drawing/2014/main" id="{642DC66A-559E-4325-B389-1CF185E1301A}"/>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2431266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1_Bullets 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C652867-4613-4286-8BBD-A57C2B29D032}"/>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388985EF-36CC-6964-7635-FFDE180C1B75}"/>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8DC26E9F-DF6F-C03C-6E67-BCAE04BFFF77}"/>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CFEBE9BE-9449-234A-890E-C0C1A425D3ED}"/>
              </a:ext>
            </a:extLst>
          </p:cNvPr>
          <p:cNvGrpSpPr/>
          <p:nvPr/>
        </p:nvGrpSpPr>
        <p:grpSpPr>
          <a:xfrm>
            <a:off x="304746" y="309722"/>
            <a:ext cx="584401" cy="584400"/>
            <a:chOff x="314901" y="370682"/>
            <a:chExt cx="584400" cy="584400"/>
          </a:xfrm>
        </p:grpSpPr>
        <p:sp>
          <p:nvSpPr>
            <p:cNvPr id="29" name="Rectangle: Diagonal Corners Rounded 8">
              <a:extLst>
                <a:ext uri="{FF2B5EF4-FFF2-40B4-BE49-F238E27FC236}">
                  <a16:creationId xmlns:a16="http://schemas.microsoft.com/office/drawing/2014/main" id="{A73F6195-82CC-A64E-8D67-BF5D68C6BB35}"/>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0" name="Rectangle: Diagonal Corners Rounded 8">
              <a:extLst>
                <a:ext uri="{FF2B5EF4-FFF2-40B4-BE49-F238E27FC236}">
                  <a16:creationId xmlns:a16="http://schemas.microsoft.com/office/drawing/2014/main" id="{E593D2EE-7B82-5245-AE4A-506FAE59F5EA}"/>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638282" y="2665198"/>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638282" y="3068726"/>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2653085"/>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3056614"/>
            <a:ext cx="2915444"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2" name="Text Placeholder 4">
            <a:extLst>
              <a:ext uri="{FF2B5EF4-FFF2-40B4-BE49-F238E27FC236}">
                <a16:creationId xmlns:a16="http://schemas.microsoft.com/office/drawing/2014/main" id="{0C238569-C11E-4348-BE81-65126526D04E}"/>
              </a:ext>
            </a:extLst>
          </p:cNvPr>
          <p:cNvSpPr>
            <a:spLocks noGrp="1"/>
          </p:cNvSpPr>
          <p:nvPr>
            <p:ph type="body" sz="quarter" idx="17"/>
          </p:nvPr>
        </p:nvSpPr>
        <p:spPr>
          <a:xfrm>
            <a:off x="89456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3" name="Text Placeholder 4">
            <a:extLst>
              <a:ext uri="{FF2B5EF4-FFF2-40B4-BE49-F238E27FC236}">
                <a16:creationId xmlns:a16="http://schemas.microsoft.com/office/drawing/2014/main" id="{AF44C431-23EF-6244-A1C7-A6123C8B3128}"/>
              </a:ext>
            </a:extLst>
          </p:cNvPr>
          <p:cNvSpPr>
            <a:spLocks noGrp="1"/>
          </p:cNvSpPr>
          <p:nvPr>
            <p:ph type="body" sz="quarter" idx="18"/>
          </p:nvPr>
        </p:nvSpPr>
        <p:spPr>
          <a:xfrm>
            <a:off x="89456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4" name="Text Placeholder 4">
            <a:extLst>
              <a:ext uri="{FF2B5EF4-FFF2-40B4-BE49-F238E27FC236}">
                <a16:creationId xmlns:a16="http://schemas.microsoft.com/office/drawing/2014/main" id="{1C5A78B0-FDDB-B843-8BA5-EEE72A5AC912}"/>
              </a:ext>
            </a:extLst>
          </p:cNvPr>
          <p:cNvSpPr>
            <a:spLocks noGrp="1"/>
          </p:cNvSpPr>
          <p:nvPr>
            <p:ph type="body" sz="quarter" idx="19"/>
          </p:nvPr>
        </p:nvSpPr>
        <p:spPr>
          <a:xfrm>
            <a:off x="4638282" y="4361604"/>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5" name="Text Placeholder 4">
            <a:extLst>
              <a:ext uri="{FF2B5EF4-FFF2-40B4-BE49-F238E27FC236}">
                <a16:creationId xmlns:a16="http://schemas.microsoft.com/office/drawing/2014/main" id="{F7CE77E7-101D-8F43-90D1-6A5E6F8E2F59}"/>
              </a:ext>
            </a:extLst>
          </p:cNvPr>
          <p:cNvSpPr>
            <a:spLocks noGrp="1"/>
          </p:cNvSpPr>
          <p:nvPr>
            <p:ph type="body" sz="quarter" idx="20"/>
          </p:nvPr>
        </p:nvSpPr>
        <p:spPr>
          <a:xfrm>
            <a:off x="4638282" y="4765132"/>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6" name="Text Placeholder 4">
            <a:extLst>
              <a:ext uri="{FF2B5EF4-FFF2-40B4-BE49-F238E27FC236}">
                <a16:creationId xmlns:a16="http://schemas.microsoft.com/office/drawing/2014/main" id="{132982F4-EF3E-8147-A80A-553CF2C6C249}"/>
              </a:ext>
            </a:extLst>
          </p:cNvPr>
          <p:cNvSpPr>
            <a:spLocks noGrp="1"/>
          </p:cNvSpPr>
          <p:nvPr>
            <p:ph type="body" sz="quarter" idx="21"/>
          </p:nvPr>
        </p:nvSpPr>
        <p:spPr>
          <a:xfrm>
            <a:off x="8382005" y="4349491"/>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7" name="Text Placeholder 4">
            <a:extLst>
              <a:ext uri="{FF2B5EF4-FFF2-40B4-BE49-F238E27FC236}">
                <a16:creationId xmlns:a16="http://schemas.microsoft.com/office/drawing/2014/main" id="{95EE1686-237C-1D47-8054-6442AC0BB4EC}"/>
              </a:ext>
            </a:extLst>
          </p:cNvPr>
          <p:cNvSpPr>
            <a:spLocks noGrp="1"/>
          </p:cNvSpPr>
          <p:nvPr>
            <p:ph type="body" sz="quarter" idx="22"/>
          </p:nvPr>
        </p:nvSpPr>
        <p:spPr>
          <a:xfrm>
            <a:off x="8382005" y="4753020"/>
            <a:ext cx="2915444"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lumMod val="10000"/>
                    <a:lumOff val="90000"/>
                  </a:schemeClr>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8" name="Text Placeholder 4">
            <a:extLst>
              <a:ext uri="{FF2B5EF4-FFF2-40B4-BE49-F238E27FC236}">
                <a16:creationId xmlns:a16="http://schemas.microsoft.com/office/drawing/2014/main" id="{73FC20F5-783C-1141-81F8-3058518FECCF}"/>
              </a:ext>
            </a:extLst>
          </p:cNvPr>
          <p:cNvSpPr>
            <a:spLocks noGrp="1"/>
          </p:cNvSpPr>
          <p:nvPr>
            <p:ph type="body" sz="quarter" idx="23"/>
          </p:nvPr>
        </p:nvSpPr>
        <p:spPr>
          <a:xfrm>
            <a:off x="1078204" y="323321"/>
            <a:ext cx="10452158"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F60BCACB-C2F9-B34E-9842-45E70E1B3696}"/>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7B64FD9D-0C26-124F-BF62-578459DCE36D}"/>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31" name="Graphic 30">
            <a:extLst>
              <a:ext uri="{FF2B5EF4-FFF2-40B4-BE49-F238E27FC236}">
                <a16:creationId xmlns:a16="http://schemas.microsoft.com/office/drawing/2014/main" id="{1E84989D-2781-124B-856A-8B60552858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1321560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Bullets 1">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88A20D4-FC8B-4A49-BCF8-4EFE4BE6473F}"/>
              </a:ext>
            </a:extLst>
          </p:cNvPr>
          <p:cNvGrpSpPr/>
          <p:nvPr/>
        </p:nvGrpSpPr>
        <p:grpSpPr>
          <a:xfrm>
            <a:off x="304746" y="309722"/>
            <a:ext cx="584401" cy="584400"/>
            <a:chOff x="314901" y="370682"/>
            <a:chExt cx="584400" cy="584400"/>
          </a:xfrm>
        </p:grpSpPr>
        <p:sp>
          <p:nvSpPr>
            <p:cNvPr id="26" name="Rectangle: Diagonal Corners Rounded 8">
              <a:extLst>
                <a:ext uri="{FF2B5EF4-FFF2-40B4-BE49-F238E27FC236}">
                  <a16:creationId xmlns:a16="http://schemas.microsoft.com/office/drawing/2014/main" id="{3ACF637E-421F-1B4E-9A06-02CA2303D8D3}"/>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7" name="Rectangle: Diagonal Corners Rounded 8">
              <a:extLst>
                <a:ext uri="{FF2B5EF4-FFF2-40B4-BE49-F238E27FC236}">
                  <a16:creationId xmlns:a16="http://schemas.microsoft.com/office/drawing/2014/main" id="{1591C80C-22C4-FC45-B4E5-AA2EEF394DF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8" name="Text Placeholder 4">
            <a:extLst>
              <a:ext uri="{FF2B5EF4-FFF2-40B4-BE49-F238E27FC236}">
                <a16:creationId xmlns:a16="http://schemas.microsoft.com/office/drawing/2014/main" id="{3899ED27-F13A-FE48-9F24-AA474BC3DF7B}"/>
              </a:ext>
            </a:extLst>
          </p:cNvPr>
          <p:cNvSpPr>
            <a:spLocks noGrp="1"/>
          </p:cNvSpPr>
          <p:nvPr>
            <p:ph type="body" sz="quarter" idx="23"/>
          </p:nvPr>
        </p:nvSpPr>
        <p:spPr>
          <a:xfrm>
            <a:off x="1078204" y="323321"/>
            <a:ext cx="10262666"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2665198"/>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3068726"/>
            <a:ext cx="4927800"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6254866" y="2665198"/>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6254866" y="3068726"/>
            <a:ext cx="4927800"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2" name="Text Placeholder 4">
            <a:extLst>
              <a:ext uri="{FF2B5EF4-FFF2-40B4-BE49-F238E27FC236}">
                <a16:creationId xmlns:a16="http://schemas.microsoft.com/office/drawing/2014/main" id="{0C238569-C11E-4348-BE81-65126526D04E}"/>
              </a:ext>
            </a:extLst>
          </p:cNvPr>
          <p:cNvSpPr>
            <a:spLocks noGrp="1"/>
          </p:cNvSpPr>
          <p:nvPr>
            <p:ph type="body" sz="quarter" idx="17"/>
          </p:nvPr>
        </p:nvSpPr>
        <p:spPr>
          <a:xfrm>
            <a:off x="894562" y="4361604"/>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3" name="Text Placeholder 4">
            <a:extLst>
              <a:ext uri="{FF2B5EF4-FFF2-40B4-BE49-F238E27FC236}">
                <a16:creationId xmlns:a16="http://schemas.microsoft.com/office/drawing/2014/main" id="{AF44C431-23EF-6244-A1C7-A6123C8B3128}"/>
              </a:ext>
            </a:extLst>
          </p:cNvPr>
          <p:cNvSpPr>
            <a:spLocks noGrp="1"/>
          </p:cNvSpPr>
          <p:nvPr>
            <p:ph type="body" sz="quarter" idx="18"/>
          </p:nvPr>
        </p:nvSpPr>
        <p:spPr>
          <a:xfrm>
            <a:off x="894562" y="4765132"/>
            <a:ext cx="4927800"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4" name="Text Placeholder 4">
            <a:extLst>
              <a:ext uri="{FF2B5EF4-FFF2-40B4-BE49-F238E27FC236}">
                <a16:creationId xmlns:a16="http://schemas.microsoft.com/office/drawing/2014/main" id="{1C5A78B0-FDDB-B843-8BA5-EEE72A5AC912}"/>
              </a:ext>
            </a:extLst>
          </p:cNvPr>
          <p:cNvSpPr>
            <a:spLocks noGrp="1"/>
          </p:cNvSpPr>
          <p:nvPr>
            <p:ph type="body" sz="quarter" idx="19"/>
          </p:nvPr>
        </p:nvSpPr>
        <p:spPr>
          <a:xfrm>
            <a:off x="6254866" y="4361604"/>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5" name="Text Placeholder 4">
            <a:extLst>
              <a:ext uri="{FF2B5EF4-FFF2-40B4-BE49-F238E27FC236}">
                <a16:creationId xmlns:a16="http://schemas.microsoft.com/office/drawing/2014/main" id="{F7CE77E7-101D-8F43-90D1-6A5E6F8E2F59}"/>
              </a:ext>
            </a:extLst>
          </p:cNvPr>
          <p:cNvSpPr>
            <a:spLocks noGrp="1"/>
          </p:cNvSpPr>
          <p:nvPr>
            <p:ph type="body" sz="quarter" idx="20"/>
          </p:nvPr>
        </p:nvSpPr>
        <p:spPr>
          <a:xfrm>
            <a:off x="6254866" y="4765132"/>
            <a:ext cx="4927800"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Rectangle 17">
            <a:extLst>
              <a:ext uri="{FF2B5EF4-FFF2-40B4-BE49-F238E27FC236}">
                <a16:creationId xmlns:a16="http://schemas.microsoft.com/office/drawing/2014/main" id="{1CE6B9C1-EC12-CC49-A074-97C9C51C906C}"/>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6B03D713-F229-B645-B21A-DFDA71F35C98}"/>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D2329E73-D2B6-AD47-8AEF-C31C2CA79186}"/>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50C91AC4-D707-4048-9A6C-A917336C2CF1}"/>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3806200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Bullets 1">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88A20D4-FC8B-4A49-BCF8-4EFE4BE6473F}"/>
              </a:ext>
            </a:extLst>
          </p:cNvPr>
          <p:cNvGrpSpPr/>
          <p:nvPr/>
        </p:nvGrpSpPr>
        <p:grpSpPr>
          <a:xfrm>
            <a:off x="304746" y="309722"/>
            <a:ext cx="584401" cy="584400"/>
            <a:chOff x="314901" y="370682"/>
            <a:chExt cx="584400" cy="584400"/>
          </a:xfrm>
        </p:grpSpPr>
        <p:sp>
          <p:nvSpPr>
            <p:cNvPr id="26" name="Rectangle: Diagonal Corners Rounded 8">
              <a:extLst>
                <a:ext uri="{FF2B5EF4-FFF2-40B4-BE49-F238E27FC236}">
                  <a16:creationId xmlns:a16="http://schemas.microsoft.com/office/drawing/2014/main" id="{3ACF637E-421F-1B4E-9A06-02CA2303D8D3}"/>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7" name="Rectangle: Diagonal Corners Rounded 8">
              <a:extLst>
                <a:ext uri="{FF2B5EF4-FFF2-40B4-BE49-F238E27FC236}">
                  <a16:creationId xmlns:a16="http://schemas.microsoft.com/office/drawing/2014/main" id="{1591C80C-22C4-FC45-B4E5-AA2EEF394DF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8" name="Text Placeholder 4">
            <a:extLst>
              <a:ext uri="{FF2B5EF4-FFF2-40B4-BE49-F238E27FC236}">
                <a16:creationId xmlns:a16="http://schemas.microsoft.com/office/drawing/2014/main" id="{3899ED27-F13A-FE48-9F24-AA474BC3DF7B}"/>
              </a:ext>
            </a:extLst>
          </p:cNvPr>
          <p:cNvSpPr>
            <a:spLocks noGrp="1"/>
          </p:cNvSpPr>
          <p:nvPr>
            <p:ph type="body" sz="quarter" idx="23"/>
          </p:nvPr>
        </p:nvSpPr>
        <p:spPr>
          <a:xfrm>
            <a:off x="1078203" y="323321"/>
            <a:ext cx="10104459"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2792507"/>
            <a:ext cx="4927800" cy="3235849"/>
          </a:xfrm>
          <a:prstGeom prst="rect">
            <a:avLst/>
          </a:prstGeom>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6254866" y="2792507"/>
            <a:ext cx="4927800" cy="3235849"/>
          </a:xfrm>
          <a:prstGeom prst="rect">
            <a:avLst/>
          </a:prstGeom>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Text Placeholder 4">
            <a:extLst>
              <a:ext uri="{FF2B5EF4-FFF2-40B4-BE49-F238E27FC236}">
                <a16:creationId xmlns:a16="http://schemas.microsoft.com/office/drawing/2014/main" id="{12BC0170-20E2-A14E-9A04-E75CF6B797DC}"/>
              </a:ext>
            </a:extLst>
          </p:cNvPr>
          <p:cNvSpPr>
            <a:spLocks noGrp="1"/>
          </p:cNvSpPr>
          <p:nvPr>
            <p:ph type="body" sz="quarter" idx="24"/>
          </p:nvPr>
        </p:nvSpPr>
        <p:spPr>
          <a:xfrm>
            <a:off x="889141" y="1406420"/>
            <a:ext cx="10293520" cy="1000319"/>
          </a:xfrm>
          <a:prstGeom prst="rect">
            <a:avLst/>
          </a:prstGeom>
          <a:solidFill>
            <a:schemeClr val="accent1">
              <a:lumMod val="20000"/>
              <a:lumOff val="80000"/>
            </a:schemeClr>
          </a:solidFill>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3" name="Rectangle 12">
            <a:extLst>
              <a:ext uri="{FF2B5EF4-FFF2-40B4-BE49-F238E27FC236}">
                <a16:creationId xmlns:a16="http://schemas.microsoft.com/office/drawing/2014/main" id="{90973244-DA0D-484F-BE68-3F3972B5D3E1}"/>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B041BEAB-6042-7A47-9775-A069F1284684}"/>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9C1D485D-556B-6344-8EDF-EFDDE53F95D0}"/>
              </a:ext>
            </a:extLst>
          </p:cNvPr>
          <p:cNvSpPr>
            <a:spLocks noGrp="1"/>
          </p:cNvSpPr>
          <p:nvPr>
            <p:ph type="sldNum" sz="quarter" idx="26"/>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14C37D56-065D-4330-B509-6D734BCE6D08}"/>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6906769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8_Bullets 1">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88A20D4-FC8B-4A49-BCF8-4EFE4BE6473F}"/>
              </a:ext>
            </a:extLst>
          </p:cNvPr>
          <p:cNvGrpSpPr/>
          <p:nvPr/>
        </p:nvGrpSpPr>
        <p:grpSpPr>
          <a:xfrm>
            <a:off x="304746" y="309722"/>
            <a:ext cx="584401" cy="584400"/>
            <a:chOff x="314901" y="370682"/>
            <a:chExt cx="584400" cy="584400"/>
          </a:xfrm>
        </p:grpSpPr>
        <p:sp>
          <p:nvSpPr>
            <p:cNvPr id="26" name="Rectangle: Diagonal Corners Rounded 8">
              <a:extLst>
                <a:ext uri="{FF2B5EF4-FFF2-40B4-BE49-F238E27FC236}">
                  <a16:creationId xmlns:a16="http://schemas.microsoft.com/office/drawing/2014/main" id="{3ACF637E-421F-1B4E-9A06-02CA2303D8D3}"/>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7" name="Rectangle: Diagonal Corners Rounded 8">
              <a:extLst>
                <a:ext uri="{FF2B5EF4-FFF2-40B4-BE49-F238E27FC236}">
                  <a16:creationId xmlns:a16="http://schemas.microsoft.com/office/drawing/2014/main" id="{1591C80C-22C4-FC45-B4E5-AA2EEF394DF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8" name="Text Placeholder 4">
            <a:extLst>
              <a:ext uri="{FF2B5EF4-FFF2-40B4-BE49-F238E27FC236}">
                <a16:creationId xmlns:a16="http://schemas.microsoft.com/office/drawing/2014/main" id="{3899ED27-F13A-FE48-9F24-AA474BC3DF7B}"/>
              </a:ext>
            </a:extLst>
          </p:cNvPr>
          <p:cNvSpPr>
            <a:spLocks noGrp="1"/>
          </p:cNvSpPr>
          <p:nvPr>
            <p:ph type="body" sz="quarter" idx="23"/>
          </p:nvPr>
        </p:nvSpPr>
        <p:spPr>
          <a:xfrm>
            <a:off x="1078203" y="323321"/>
            <a:ext cx="10104459"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1617449"/>
            <a:ext cx="4927800" cy="4410902"/>
          </a:xfrm>
          <a:prstGeom prst="rect">
            <a:avLst/>
          </a:prstGeom>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Text Placeholder 4">
            <a:extLst>
              <a:ext uri="{FF2B5EF4-FFF2-40B4-BE49-F238E27FC236}">
                <a16:creationId xmlns:a16="http://schemas.microsoft.com/office/drawing/2014/main" id="{12BC0170-20E2-A14E-9A04-E75CF6B797DC}"/>
              </a:ext>
            </a:extLst>
          </p:cNvPr>
          <p:cNvSpPr>
            <a:spLocks noGrp="1"/>
          </p:cNvSpPr>
          <p:nvPr>
            <p:ph type="body" sz="quarter" idx="24"/>
          </p:nvPr>
        </p:nvSpPr>
        <p:spPr>
          <a:xfrm>
            <a:off x="6254861" y="1617448"/>
            <a:ext cx="4927801" cy="4410902"/>
          </a:xfrm>
          <a:prstGeom prst="rect">
            <a:avLst/>
          </a:prstGeom>
          <a:solidFill>
            <a:schemeClr val="accent1">
              <a:lumMod val="20000"/>
              <a:lumOff val="80000"/>
            </a:schemeClr>
          </a:solidFill>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AADC5CE5-899A-D048-8D0A-2CCDD9457BE4}"/>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E6323941-FE41-7A42-8A35-C1CFF295E5A1}"/>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6ADE7EDB-D4A2-0C40-963F-5CFE8A0940E9}"/>
              </a:ext>
            </a:extLst>
          </p:cNvPr>
          <p:cNvSpPr>
            <a:spLocks noGrp="1"/>
          </p:cNvSpPr>
          <p:nvPr>
            <p:ph type="sldNum" sz="quarter" idx="26"/>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538A9636-AE00-47FA-9313-7E1A7C8F6824}"/>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18365565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9_Bullets 1">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88A20D4-FC8B-4A49-BCF8-4EFE4BE6473F}"/>
              </a:ext>
            </a:extLst>
          </p:cNvPr>
          <p:cNvGrpSpPr/>
          <p:nvPr/>
        </p:nvGrpSpPr>
        <p:grpSpPr>
          <a:xfrm>
            <a:off x="304746" y="309722"/>
            <a:ext cx="584401" cy="584400"/>
            <a:chOff x="314901" y="370682"/>
            <a:chExt cx="584400" cy="584400"/>
          </a:xfrm>
        </p:grpSpPr>
        <p:sp>
          <p:nvSpPr>
            <p:cNvPr id="26" name="Rectangle: Diagonal Corners Rounded 8">
              <a:extLst>
                <a:ext uri="{FF2B5EF4-FFF2-40B4-BE49-F238E27FC236}">
                  <a16:creationId xmlns:a16="http://schemas.microsoft.com/office/drawing/2014/main" id="{3ACF637E-421F-1B4E-9A06-02CA2303D8D3}"/>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7" name="Rectangle: Diagonal Corners Rounded 8">
              <a:extLst>
                <a:ext uri="{FF2B5EF4-FFF2-40B4-BE49-F238E27FC236}">
                  <a16:creationId xmlns:a16="http://schemas.microsoft.com/office/drawing/2014/main" id="{1591C80C-22C4-FC45-B4E5-AA2EEF394DF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8" name="Text Placeholder 4">
            <a:extLst>
              <a:ext uri="{FF2B5EF4-FFF2-40B4-BE49-F238E27FC236}">
                <a16:creationId xmlns:a16="http://schemas.microsoft.com/office/drawing/2014/main" id="{3899ED27-F13A-FE48-9F24-AA474BC3DF7B}"/>
              </a:ext>
            </a:extLst>
          </p:cNvPr>
          <p:cNvSpPr>
            <a:spLocks noGrp="1"/>
          </p:cNvSpPr>
          <p:nvPr>
            <p:ph type="body" sz="quarter" idx="23"/>
          </p:nvPr>
        </p:nvSpPr>
        <p:spPr>
          <a:xfrm>
            <a:off x="1078203" y="323321"/>
            <a:ext cx="10104459"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1617449"/>
            <a:ext cx="4927800" cy="4410902"/>
          </a:xfrm>
          <a:prstGeom prst="rect">
            <a:avLst/>
          </a:prstGeom>
          <a:solidFill>
            <a:schemeClr val="accent1"/>
          </a:solidFill>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Text Placeholder 4">
            <a:extLst>
              <a:ext uri="{FF2B5EF4-FFF2-40B4-BE49-F238E27FC236}">
                <a16:creationId xmlns:a16="http://schemas.microsoft.com/office/drawing/2014/main" id="{12BC0170-20E2-A14E-9A04-E75CF6B797DC}"/>
              </a:ext>
            </a:extLst>
          </p:cNvPr>
          <p:cNvSpPr>
            <a:spLocks noGrp="1"/>
          </p:cNvSpPr>
          <p:nvPr>
            <p:ph type="body" sz="quarter" idx="24"/>
          </p:nvPr>
        </p:nvSpPr>
        <p:spPr>
          <a:xfrm>
            <a:off x="6254861" y="1617448"/>
            <a:ext cx="4927801" cy="4410902"/>
          </a:xfrm>
          <a:prstGeom prst="rect">
            <a:avLst/>
          </a:prstGeom>
          <a:noFill/>
        </p:spPr>
        <p:txBody>
          <a:bodyPr anchor="t">
            <a:normAutofit/>
          </a:bodyPr>
          <a:lstStyle>
            <a:lvl1pPr marL="0" indent="0">
              <a:spcAft>
                <a:spcPts val="1025"/>
              </a:spcAft>
              <a:buFont typeface="Arial" panose="020B0604020202020204" pitchFamily="34" charset="0"/>
              <a:buNone/>
              <a:defRPr sz="1196"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594CE7BF-BB5D-8E43-8AA7-8D0F83DF79D1}"/>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FF29E179-956D-E948-87A4-5A127C2EA5CD}"/>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F0DAF6B1-21AE-314B-97FE-D0CF8D0876FF}"/>
              </a:ext>
            </a:extLst>
          </p:cNvPr>
          <p:cNvSpPr>
            <a:spLocks noGrp="1"/>
          </p:cNvSpPr>
          <p:nvPr>
            <p:ph type="sldNum" sz="quarter" idx="26"/>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CFDEDB5A-F14D-4D66-86AF-923FE3EA2E71}"/>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1505725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7_Bullets 1">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688A20D4-FC8B-4A49-BCF8-4EFE4BE6473F}"/>
              </a:ext>
            </a:extLst>
          </p:cNvPr>
          <p:cNvGrpSpPr/>
          <p:nvPr/>
        </p:nvGrpSpPr>
        <p:grpSpPr>
          <a:xfrm>
            <a:off x="304746" y="309722"/>
            <a:ext cx="584401" cy="584400"/>
            <a:chOff x="314901" y="370682"/>
            <a:chExt cx="584400" cy="584400"/>
          </a:xfrm>
        </p:grpSpPr>
        <p:sp>
          <p:nvSpPr>
            <p:cNvPr id="26" name="Rectangle: Diagonal Corners Rounded 8">
              <a:extLst>
                <a:ext uri="{FF2B5EF4-FFF2-40B4-BE49-F238E27FC236}">
                  <a16:creationId xmlns:a16="http://schemas.microsoft.com/office/drawing/2014/main" id="{3ACF637E-421F-1B4E-9A06-02CA2303D8D3}"/>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7" name="Rectangle: Diagonal Corners Rounded 8">
              <a:extLst>
                <a:ext uri="{FF2B5EF4-FFF2-40B4-BE49-F238E27FC236}">
                  <a16:creationId xmlns:a16="http://schemas.microsoft.com/office/drawing/2014/main" id="{1591C80C-22C4-FC45-B4E5-AA2EEF394DF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8" name="Text Placeholder 4">
            <a:extLst>
              <a:ext uri="{FF2B5EF4-FFF2-40B4-BE49-F238E27FC236}">
                <a16:creationId xmlns:a16="http://schemas.microsoft.com/office/drawing/2014/main" id="{3899ED27-F13A-FE48-9F24-AA474BC3DF7B}"/>
              </a:ext>
            </a:extLst>
          </p:cNvPr>
          <p:cNvSpPr>
            <a:spLocks noGrp="1"/>
          </p:cNvSpPr>
          <p:nvPr>
            <p:ph type="body" sz="quarter" idx="23"/>
          </p:nvPr>
        </p:nvSpPr>
        <p:spPr>
          <a:xfrm>
            <a:off x="1078205" y="323321"/>
            <a:ext cx="10104455"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958408" y="3916951"/>
            <a:ext cx="10224250" cy="2023613"/>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6" name="Text Placeholder 4">
            <a:extLst>
              <a:ext uri="{FF2B5EF4-FFF2-40B4-BE49-F238E27FC236}">
                <a16:creationId xmlns:a16="http://schemas.microsoft.com/office/drawing/2014/main" id="{B1E0BE49-8AC8-8449-9FBB-AC0AAB497C93}"/>
              </a:ext>
            </a:extLst>
          </p:cNvPr>
          <p:cNvSpPr>
            <a:spLocks noGrp="1"/>
          </p:cNvSpPr>
          <p:nvPr>
            <p:ph type="body" sz="quarter" idx="25"/>
          </p:nvPr>
        </p:nvSpPr>
        <p:spPr>
          <a:xfrm>
            <a:off x="958416" y="2638201"/>
            <a:ext cx="10224251" cy="999998"/>
          </a:xfrm>
          <a:prstGeom prst="rect">
            <a:avLst/>
          </a:prstGeom>
          <a:solidFill>
            <a:schemeClr val="accent1"/>
          </a:solidFill>
        </p:spPr>
        <p:txBody>
          <a:bodyPr anchor="t">
            <a:normAutofit/>
          </a:bodyPr>
          <a:lstStyle>
            <a:lvl1pPr marL="0" indent="0">
              <a:spcAft>
                <a:spcPts val="1025"/>
              </a:spcAft>
              <a:buFont typeface="Arial" panose="020B0604020202020204" pitchFamily="34" charset="0"/>
              <a:buNone/>
              <a:defRPr sz="1538"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8" name="Text Placeholder 4">
            <a:extLst>
              <a:ext uri="{FF2B5EF4-FFF2-40B4-BE49-F238E27FC236}">
                <a16:creationId xmlns:a16="http://schemas.microsoft.com/office/drawing/2014/main" id="{454C47A5-6518-9F4A-8FB8-B04E0D426DD4}"/>
              </a:ext>
            </a:extLst>
          </p:cNvPr>
          <p:cNvSpPr>
            <a:spLocks noGrp="1"/>
          </p:cNvSpPr>
          <p:nvPr>
            <p:ph type="body" sz="quarter" idx="26"/>
          </p:nvPr>
        </p:nvSpPr>
        <p:spPr>
          <a:xfrm>
            <a:off x="958415" y="1352842"/>
            <a:ext cx="10224251" cy="1084912"/>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13" name="Rectangle 12">
            <a:extLst>
              <a:ext uri="{FF2B5EF4-FFF2-40B4-BE49-F238E27FC236}">
                <a16:creationId xmlns:a16="http://schemas.microsoft.com/office/drawing/2014/main" id="{469C0267-1A55-1445-9018-A6C1E20DCCE2}"/>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6B2DF0F8-DA96-634A-A532-277524BDA1DB}"/>
              </a:ext>
            </a:extLst>
          </p:cNvPr>
          <p:cNvSpPr>
            <a:spLocks noGrp="1"/>
          </p:cNvSpPr>
          <p:nvPr>
            <p:ph type="ftr" sz="quarter" idx="27"/>
          </p:nvPr>
        </p:nvSpPr>
        <p:spPr/>
        <p:txBody>
          <a:bodyPr/>
          <a:lstStyle/>
          <a:p>
            <a:endParaRPr lang="en-GB"/>
          </a:p>
        </p:txBody>
      </p:sp>
      <p:sp>
        <p:nvSpPr>
          <p:cNvPr id="3" name="Slide Number Placeholder 2">
            <a:extLst>
              <a:ext uri="{FF2B5EF4-FFF2-40B4-BE49-F238E27FC236}">
                <a16:creationId xmlns:a16="http://schemas.microsoft.com/office/drawing/2014/main" id="{A098ED48-9E27-7E4E-A8D6-172308B9CFE7}"/>
              </a:ext>
            </a:extLst>
          </p:cNvPr>
          <p:cNvSpPr>
            <a:spLocks noGrp="1"/>
          </p:cNvSpPr>
          <p:nvPr>
            <p:ph type="sldNum" sz="quarter" idx="28"/>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DFE45EFA-ED6C-45DC-93BA-29DFFF4E1DF8}"/>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820464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37269B-4F8A-5144-B6B2-AFB3FB541856}" type="datetime1">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36683524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Bullets 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6336B4D-0741-6C96-85D8-F1537D1FED2F}"/>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E24BFE13-85D1-DB41-9DBB-F86BC005FA3A}"/>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BF2A1018-9634-9674-3132-4080E48F2D0D}"/>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1" name="Group 30">
            <a:extLst>
              <a:ext uri="{FF2B5EF4-FFF2-40B4-BE49-F238E27FC236}">
                <a16:creationId xmlns:a16="http://schemas.microsoft.com/office/drawing/2014/main" id="{390887AE-6A03-0441-AFD9-72C0B2B01E9A}"/>
              </a:ext>
            </a:extLst>
          </p:cNvPr>
          <p:cNvGrpSpPr/>
          <p:nvPr/>
        </p:nvGrpSpPr>
        <p:grpSpPr>
          <a:xfrm>
            <a:off x="304746" y="309722"/>
            <a:ext cx="584401" cy="584400"/>
            <a:chOff x="314901" y="370682"/>
            <a:chExt cx="584400" cy="584400"/>
          </a:xfrm>
        </p:grpSpPr>
        <p:sp>
          <p:nvSpPr>
            <p:cNvPr id="32" name="Rectangle: Diagonal Corners Rounded 8">
              <a:extLst>
                <a:ext uri="{FF2B5EF4-FFF2-40B4-BE49-F238E27FC236}">
                  <a16:creationId xmlns:a16="http://schemas.microsoft.com/office/drawing/2014/main" id="{0B12D23A-2756-464A-BDE2-CE216720A087}"/>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3" name="Rectangle: Diagonal Corners Rounded 8">
              <a:extLst>
                <a:ext uri="{FF2B5EF4-FFF2-40B4-BE49-F238E27FC236}">
                  <a16:creationId xmlns:a16="http://schemas.microsoft.com/office/drawing/2014/main" id="{5AFA3A53-3A91-5B46-9D90-372CD7D58CF9}"/>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34" name="Text Placeholder 4">
            <a:extLst>
              <a:ext uri="{FF2B5EF4-FFF2-40B4-BE49-F238E27FC236}">
                <a16:creationId xmlns:a16="http://schemas.microsoft.com/office/drawing/2014/main" id="{01B1D4BF-AA7A-8443-8B5C-57CC6BC2F675}"/>
              </a:ext>
            </a:extLst>
          </p:cNvPr>
          <p:cNvSpPr>
            <a:spLocks noGrp="1"/>
          </p:cNvSpPr>
          <p:nvPr>
            <p:ph type="body" sz="quarter" idx="23"/>
          </p:nvPr>
        </p:nvSpPr>
        <p:spPr>
          <a:xfrm>
            <a:off x="1078203" y="323321"/>
            <a:ext cx="10104459"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2665198"/>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3068726"/>
            <a:ext cx="4927800"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6254866" y="2665198"/>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6254866" y="3068726"/>
            <a:ext cx="4927800" cy="99804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2" name="Text Placeholder 4">
            <a:extLst>
              <a:ext uri="{FF2B5EF4-FFF2-40B4-BE49-F238E27FC236}">
                <a16:creationId xmlns:a16="http://schemas.microsoft.com/office/drawing/2014/main" id="{0C238569-C11E-4348-BE81-65126526D04E}"/>
              </a:ext>
            </a:extLst>
          </p:cNvPr>
          <p:cNvSpPr>
            <a:spLocks noGrp="1"/>
          </p:cNvSpPr>
          <p:nvPr>
            <p:ph type="body" sz="quarter" idx="17"/>
          </p:nvPr>
        </p:nvSpPr>
        <p:spPr>
          <a:xfrm>
            <a:off x="894562" y="4361604"/>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3" name="Text Placeholder 4">
            <a:extLst>
              <a:ext uri="{FF2B5EF4-FFF2-40B4-BE49-F238E27FC236}">
                <a16:creationId xmlns:a16="http://schemas.microsoft.com/office/drawing/2014/main" id="{AF44C431-23EF-6244-A1C7-A6123C8B3128}"/>
              </a:ext>
            </a:extLst>
          </p:cNvPr>
          <p:cNvSpPr>
            <a:spLocks noGrp="1"/>
          </p:cNvSpPr>
          <p:nvPr>
            <p:ph type="body" sz="quarter" idx="18"/>
          </p:nvPr>
        </p:nvSpPr>
        <p:spPr>
          <a:xfrm>
            <a:off x="894562" y="4765132"/>
            <a:ext cx="4927800"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4" name="Text Placeholder 4">
            <a:extLst>
              <a:ext uri="{FF2B5EF4-FFF2-40B4-BE49-F238E27FC236}">
                <a16:creationId xmlns:a16="http://schemas.microsoft.com/office/drawing/2014/main" id="{1C5A78B0-FDDB-B843-8BA5-EEE72A5AC912}"/>
              </a:ext>
            </a:extLst>
          </p:cNvPr>
          <p:cNvSpPr>
            <a:spLocks noGrp="1"/>
          </p:cNvSpPr>
          <p:nvPr>
            <p:ph type="body" sz="quarter" idx="19"/>
          </p:nvPr>
        </p:nvSpPr>
        <p:spPr>
          <a:xfrm>
            <a:off x="6254866" y="4361604"/>
            <a:ext cx="4927800"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5" name="Text Placeholder 4">
            <a:extLst>
              <a:ext uri="{FF2B5EF4-FFF2-40B4-BE49-F238E27FC236}">
                <a16:creationId xmlns:a16="http://schemas.microsoft.com/office/drawing/2014/main" id="{F7CE77E7-101D-8F43-90D1-6A5E6F8E2F59}"/>
              </a:ext>
            </a:extLst>
          </p:cNvPr>
          <p:cNvSpPr>
            <a:spLocks noGrp="1"/>
          </p:cNvSpPr>
          <p:nvPr>
            <p:ph type="body" sz="quarter" idx="20"/>
          </p:nvPr>
        </p:nvSpPr>
        <p:spPr>
          <a:xfrm>
            <a:off x="6254866" y="4765132"/>
            <a:ext cx="4927800" cy="1030467"/>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173BB63E-E0DF-A04C-BB40-BA503E31862D}"/>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9CE04114-8950-1B4A-A9BE-F918B315CD4D}"/>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21" name="Graphic 20">
            <a:extLst>
              <a:ext uri="{FF2B5EF4-FFF2-40B4-BE49-F238E27FC236}">
                <a16:creationId xmlns:a16="http://schemas.microsoft.com/office/drawing/2014/main" id="{D3D06A4E-AF7C-3B43-B117-C8F207557C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39537326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Layout 1">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35AD7B4-829D-3D47-AD85-84F86408ED46}"/>
              </a:ext>
            </a:extLst>
          </p:cNvPr>
          <p:cNvGrpSpPr/>
          <p:nvPr/>
        </p:nvGrpSpPr>
        <p:grpSpPr>
          <a:xfrm>
            <a:off x="304746" y="309722"/>
            <a:ext cx="584401" cy="584400"/>
            <a:chOff x="314901" y="370682"/>
            <a:chExt cx="584400" cy="584400"/>
          </a:xfrm>
        </p:grpSpPr>
        <p:sp>
          <p:nvSpPr>
            <p:cNvPr id="27" name="Rectangle: Diagonal Corners Rounded 8">
              <a:extLst>
                <a:ext uri="{FF2B5EF4-FFF2-40B4-BE49-F238E27FC236}">
                  <a16:creationId xmlns:a16="http://schemas.microsoft.com/office/drawing/2014/main" id="{AEB89D8B-82D7-7D49-8275-B196BBE212C7}"/>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8" name="Rectangle: Diagonal Corners Rounded 8">
              <a:extLst>
                <a:ext uri="{FF2B5EF4-FFF2-40B4-BE49-F238E27FC236}">
                  <a16:creationId xmlns:a16="http://schemas.microsoft.com/office/drawing/2014/main" id="{B0B78334-0F54-A648-A3B3-048636D3C3B5}"/>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9" name="Text Placeholder 4">
            <a:extLst>
              <a:ext uri="{FF2B5EF4-FFF2-40B4-BE49-F238E27FC236}">
                <a16:creationId xmlns:a16="http://schemas.microsoft.com/office/drawing/2014/main" id="{311A2E32-4675-0D4A-A967-C383EB80B64F}"/>
              </a:ext>
            </a:extLst>
          </p:cNvPr>
          <p:cNvSpPr>
            <a:spLocks noGrp="1"/>
          </p:cNvSpPr>
          <p:nvPr>
            <p:ph type="body" sz="quarter" idx="23"/>
          </p:nvPr>
        </p:nvSpPr>
        <p:spPr>
          <a:xfrm>
            <a:off x="1078204" y="323321"/>
            <a:ext cx="10317677"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787908" y="4219211"/>
            <a:ext cx="4783159" cy="1691203"/>
          </a:xfrm>
          <a:prstGeom prst="rect">
            <a:avLst/>
          </a:prstGeom>
        </p:spPr>
        <p:txBody>
          <a:bodyPr>
            <a:normAutofit/>
          </a:bodyPr>
          <a:lstStyle>
            <a:lvl1pPr marL="0" indent="0">
              <a:buNone/>
              <a:defRPr sz="1367" b="0" i="0">
                <a:solidFill>
                  <a:schemeClr val="tx2"/>
                </a:solidFill>
                <a:latin typeface="Calibri Light" panose="020F0302020204030204" pitchFamily="34" charset="0"/>
              </a:defRPr>
            </a:lvl1pPr>
            <a:lvl2pPr marL="390589" indent="0">
              <a:buNone/>
              <a:defRPr sz="1196">
                <a:solidFill>
                  <a:schemeClr val="tx1">
                    <a:lumMod val="65000"/>
                    <a:lumOff val="35000"/>
                  </a:schemeClr>
                </a:solidFill>
                <a:latin typeface="+mj-lt"/>
              </a:defRPr>
            </a:lvl2pPr>
            <a:lvl3pPr marL="781180" indent="0">
              <a:buNone/>
              <a:defRPr sz="1025">
                <a:solidFill>
                  <a:schemeClr val="tx1">
                    <a:lumMod val="65000"/>
                    <a:lumOff val="35000"/>
                  </a:schemeClr>
                </a:solidFill>
                <a:latin typeface="+mj-lt"/>
              </a:defRPr>
            </a:lvl3pPr>
            <a:lvl4pPr marL="1171770" indent="0">
              <a:buNone/>
              <a:defRPr sz="940">
                <a:solidFill>
                  <a:schemeClr val="tx1">
                    <a:lumMod val="65000"/>
                    <a:lumOff val="35000"/>
                  </a:schemeClr>
                </a:solidFill>
                <a:latin typeface="+mj-lt"/>
              </a:defRPr>
            </a:lvl4pPr>
            <a:lvl5pPr marL="1562359" indent="0">
              <a:buNone/>
              <a:defRPr sz="940">
                <a:solidFill>
                  <a:schemeClr val="tx1">
                    <a:lumMod val="65000"/>
                    <a:lumOff val="35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787913" y="1454720"/>
            <a:ext cx="4783158" cy="2522572"/>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4" name="Text Placeholder 6">
            <a:extLst>
              <a:ext uri="{FF2B5EF4-FFF2-40B4-BE49-F238E27FC236}">
                <a16:creationId xmlns:a16="http://schemas.microsoft.com/office/drawing/2014/main" id="{BF3F2E8A-9659-9E45-ACFB-6189D40DECB4}"/>
              </a:ext>
            </a:extLst>
          </p:cNvPr>
          <p:cNvSpPr>
            <a:spLocks noGrp="1"/>
          </p:cNvSpPr>
          <p:nvPr>
            <p:ph type="body" sz="quarter" idx="14"/>
          </p:nvPr>
        </p:nvSpPr>
        <p:spPr>
          <a:xfrm>
            <a:off x="5852160" y="1407713"/>
            <a:ext cx="5543721" cy="819918"/>
          </a:xfrm>
          <a:prstGeom prst="rect">
            <a:avLst/>
          </a:prstGeom>
          <a:solidFill>
            <a:schemeClr val="bg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5" name="Text Placeholder 6">
            <a:extLst>
              <a:ext uri="{FF2B5EF4-FFF2-40B4-BE49-F238E27FC236}">
                <a16:creationId xmlns:a16="http://schemas.microsoft.com/office/drawing/2014/main" id="{28BAB034-1459-094B-9516-913CA5DFD30F}"/>
              </a:ext>
            </a:extLst>
          </p:cNvPr>
          <p:cNvSpPr>
            <a:spLocks noGrp="1"/>
          </p:cNvSpPr>
          <p:nvPr>
            <p:ph type="body" sz="quarter" idx="15"/>
          </p:nvPr>
        </p:nvSpPr>
        <p:spPr>
          <a:xfrm>
            <a:off x="5852160" y="2333590"/>
            <a:ext cx="5543721" cy="819918"/>
          </a:xfrm>
          <a:prstGeom prst="rect">
            <a:avLst/>
          </a:prstGeom>
          <a:solidFill>
            <a:schemeClr val="bg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6" name="Text Placeholder 6">
            <a:extLst>
              <a:ext uri="{FF2B5EF4-FFF2-40B4-BE49-F238E27FC236}">
                <a16:creationId xmlns:a16="http://schemas.microsoft.com/office/drawing/2014/main" id="{906919DE-49BD-C149-91B2-A4B61DDC6957}"/>
              </a:ext>
            </a:extLst>
          </p:cNvPr>
          <p:cNvSpPr>
            <a:spLocks noGrp="1"/>
          </p:cNvSpPr>
          <p:nvPr>
            <p:ph type="body" sz="quarter" idx="16"/>
          </p:nvPr>
        </p:nvSpPr>
        <p:spPr>
          <a:xfrm>
            <a:off x="5852160" y="3259466"/>
            <a:ext cx="5543721" cy="819918"/>
          </a:xfrm>
          <a:prstGeom prst="rect">
            <a:avLst/>
          </a:prstGeom>
          <a:solidFill>
            <a:schemeClr val="bg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7" name="Text Placeholder 6">
            <a:extLst>
              <a:ext uri="{FF2B5EF4-FFF2-40B4-BE49-F238E27FC236}">
                <a16:creationId xmlns:a16="http://schemas.microsoft.com/office/drawing/2014/main" id="{C9E1B80E-D33F-C540-AC87-58C548438E3D}"/>
              </a:ext>
            </a:extLst>
          </p:cNvPr>
          <p:cNvSpPr>
            <a:spLocks noGrp="1"/>
          </p:cNvSpPr>
          <p:nvPr>
            <p:ph type="body" sz="quarter" idx="17"/>
          </p:nvPr>
        </p:nvSpPr>
        <p:spPr>
          <a:xfrm>
            <a:off x="5852160" y="4185343"/>
            <a:ext cx="5543721" cy="819918"/>
          </a:xfrm>
          <a:prstGeom prst="rect">
            <a:avLst/>
          </a:prstGeom>
          <a:solidFill>
            <a:schemeClr val="bg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8" name="Text Placeholder 6">
            <a:extLst>
              <a:ext uri="{FF2B5EF4-FFF2-40B4-BE49-F238E27FC236}">
                <a16:creationId xmlns:a16="http://schemas.microsoft.com/office/drawing/2014/main" id="{94E7AADC-2084-FD4F-8A65-DE63F56CF457}"/>
              </a:ext>
            </a:extLst>
          </p:cNvPr>
          <p:cNvSpPr>
            <a:spLocks noGrp="1"/>
          </p:cNvSpPr>
          <p:nvPr>
            <p:ph type="body" sz="quarter" idx="18"/>
          </p:nvPr>
        </p:nvSpPr>
        <p:spPr>
          <a:xfrm>
            <a:off x="5852160" y="5111218"/>
            <a:ext cx="5543721" cy="819918"/>
          </a:xfrm>
          <a:prstGeom prst="rect">
            <a:avLst/>
          </a:prstGeom>
          <a:solidFill>
            <a:schemeClr val="bg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17" name="Rectangle 16">
            <a:extLst>
              <a:ext uri="{FF2B5EF4-FFF2-40B4-BE49-F238E27FC236}">
                <a16:creationId xmlns:a16="http://schemas.microsoft.com/office/drawing/2014/main" id="{7E5510D7-1524-DC46-BC40-1A32604BD04C}"/>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DFD2D8D7-873D-FB4A-8830-D49D754B3F05}"/>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F073AE45-631D-E34B-A993-72B39D53DF42}"/>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CCB71AF4-57E8-4CBD-B780-E138E4E8AD04}"/>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31510775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Layout 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EC0598A-23FD-B779-834F-AEC4084B3405}"/>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209A0634-FAA8-08D3-7FAB-6AAA353B8B5B}"/>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56FB0E43-BE17-2E0C-8DE0-0134A11D0717}"/>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0464F6C1-E82E-5D4E-A1D8-9237B441328B}"/>
              </a:ext>
            </a:extLst>
          </p:cNvPr>
          <p:cNvGrpSpPr/>
          <p:nvPr/>
        </p:nvGrpSpPr>
        <p:grpSpPr>
          <a:xfrm>
            <a:off x="304746" y="309722"/>
            <a:ext cx="584401" cy="584400"/>
            <a:chOff x="314901" y="370682"/>
            <a:chExt cx="584400" cy="584400"/>
          </a:xfrm>
        </p:grpSpPr>
        <p:sp>
          <p:nvSpPr>
            <p:cNvPr id="30" name="Rectangle: Diagonal Corners Rounded 8">
              <a:extLst>
                <a:ext uri="{FF2B5EF4-FFF2-40B4-BE49-F238E27FC236}">
                  <a16:creationId xmlns:a16="http://schemas.microsoft.com/office/drawing/2014/main" id="{FFEDEFCC-543C-4A48-9ED4-4D8BFB2466D2}"/>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1" name="Rectangle: Diagonal Corners Rounded 8">
              <a:extLst>
                <a:ext uri="{FF2B5EF4-FFF2-40B4-BE49-F238E27FC236}">
                  <a16:creationId xmlns:a16="http://schemas.microsoft.com/office/drawing/2014/main" id="{4932A826-746B-784A-A4CE-DE77787CCB74}"/>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39" name="Text Placeholder 4">
            <a:extLst>
              <a:ext uri="{FF2B5EF4-FFF2-40B4-BE49-F238E27FC236}">
                <a16:creationId xmlns:a16="http://schemas.microsoft.com/office/drawing/2014/main" id="{1655E2F8-131D-3C41-B151-107E6A691A3E}"/>
              </a:ext>
            </a:extLst>
          </p:cNvPr>
          <p:cNvSpPr>
            <a:spLocks noGrp="1"/>
          </p:cNvSpPr>
          <p:nvPr>
            <p:ph type="body" sz="quarter" idx="23"/>
          </p:nvPr>
        </p:nvSpPr>
        <p:spPr>
          <a:xfrm>
            <a:off x="1078204" y="323321"/>
            <a:ext cx="10317677"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787908" y="4219211"/>
            <a:ext cx="4783159" cy="1691203"/>
          </a:xfrm>
          <a:prstGeom prst="rect">
            <a:avLst/>
          </a:prstGeom>
        </p:spPr>
        <p:txBody>
          <a:bodyPr>
            <a:normAutofit/>
          </a:bodyPr>
          <a:lstStyle>
            <a:lvl1pPr marL="0" indent="0">
              <a:buNone/>
              <a:defRPr sz="1367" b="0" i="0">
                <a:solidFill>
                  <a:schemeClr val="bg1"/>
                </a:solidFill>
                <a:latin typeface="Calibri Light" panose="020F0302020204030204" pitchFamily="34" charset="0"/>
              </a:defRPr>
            </a:lvl1pPr>
            <a:lvl2pPr marL="390589" indent="0">
              <a:buNone/>
              <a:defRPr sz="1196">
                <a:solidFill>
                  <a:schemeClr val="tx1">
                    <a:lumMod val="65000"/>
                    <a:lumOff val="35000"/>
                  </a:schemeClr>
                </a:solidFill>
                <a:latin typeface="+mj-lt"/>
              </a:defRPr>
            </a:lvl2pPr>
            <a:lvl3pPr marL="781180" indent="0">
              <a:buNone/>
              <a:defRPr sz="1025">
                <a:solidFill>
                  <a:schemeClr val="tx1">
                    <a:lumMod val="65000"/>
                    <a:lumOff val="35000"/>
                  </a:schemeClr>
                </a:solidFill>
                <a:latin typeface="+mj-lt"/>
              </a:defRPr>
            </a:lvl3pPr>
            <a:lvl4pPr marL="1171770" indent="0">
              <a:buNone/>
              <a:defRPr sz="940">
                <a:solidFill>
                  <a:schemeClr val="tx1">
                    <a:lumMod val="65000"/>
                    <a:lumOff val="35000"/>
                  </a:schemeClr>
                </a:solidFill>
                <a:latin typeface="+mj-lt"/>
              </a:defRPr>
            </a:lvl4pPr>
            <a:lvl5pPr marL="1562359" indent="0">
              <a:buNone/>
              <a:defRPr sz="940">
                <a:solidFill>
                  <a:schemeClr val="tx1">
                    <a:lumMod val="65000"/>
                    <a:lumOff val="35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787913" y="1454720"/>
            <a:ext cx="4783158" cy="2522572"/>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4" name="Text Placeholder 6">
            <a:extLst>
              <a:ext uri="{FF2B5EF4-FFF2-40B4-BE49-F238E27FC236}">
                <a16:creationId xmlns:a16="http://schemas.microsoft.com/office/drawing/2014/main" id="{BF3F2E8A-9659-9E45-ACFB-6189D40DECB4}"/>
              </a:ext>
            </a:extLst>
          </p:cNvPr>
          <p:cNvSpPr>
            <a:spLocks noGrp="1"/>
          </p:cNvSpPr>
          <p:nvPr>
            <p:ph type="body" sz="quarter" idx="14"/>
          </p:nvPr>
        </p:nvSpPr>
        <p:spPr>
          <a:xfrm>
            <a:off x="5852160" y="1407713"/>
            <a:ext cx="5543721" cy="819918"/>
          </a:xfrm>
          <a:prstGeom prst="rect">
            <a:avLst/>
          </a:prstGeom>
          <a:solidFill>
            <a:schemeClr val="tx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5" name="Text Placeholder 6">
            <a:extLst>
              <a:ext uri="{FF2B5EF4-FFF2-40B4-BE49-F238E27FC236}">
                <a16:creationId xmlns:a16="http://schemas.microsoft.com/office/drawing/2014/main" id="{28BAB034-1459-094B-9516-913CA5DFD30F}"/>
              </a:ext>
            </a:extLst>
          </p:cNvPr>
          <p:cNvSpPr>
            <a:spLocks noGrp="1"/>
          </p:cNvSpPr>
          <p:nvPr>
            <p:ph type="body" sz="quarter" idx="15"/>
          </p:nvPr>
        </p:nvSpPr>
        <p:spPr>
          <a:xfrm>
            <a:off x="5852160" y="2333590"/>
            <a:ext cx="5543721" cy="819918"/>
          </a:xfrm>
          <a:prstGeom prst="rect">
            <a:avLst/>
          </a:prstGeom>
          <a:solidFill>
            <a:schemeClr val="tx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6" name="Text Placeholder 6">
            <a:extLst>
              <a:ext uri="{FF2B5EF4-FFF2-40B4-BE49-F238E27FC236}">
                <a16:creationId xmlns:a16="http://schemas.microsoft.com/office/drawing/2014/main" id="{906919DE-49BD-C149-91B2-A4B61DDC6957}"/>
              </a:ext>
            </a:extLst>
          </p:cNvPr>
          <p:cNvSpPr>
            <a:spLocks noGrp="1"/>
          </p:cNvSpPr>
          <p:nvPr>
            <p:ph type="body" sz="quarter" idx="16"/>
          </p:nvPr>
        </p:nvSpPr>
        <p:spPr>
          <a:xfrm>
            <a:off x="5852160" y="3259466"/>
            <a:ext cx="5543721" cy="819918"/>
          </a:xfrm>
          <a:prstGeom prst="rect">
            <a:avLst/>
          </a:prstGeom>
          <a:solidFill>
            <a:schemeClr val="tx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7" name="Text Placeholder 6">
            <a:extLst>
              <a:ext uri="{FF2B5EF4-FFF2-40B4-BE49-F238E27FC236}">
                <a16:creationId xmlns:a16="http://schemas.microsoft.com/office/drawing/2014/main" id="{C9E1B80E-D33F-C540-AC87-58C548438E3D}"/>
              </a:ext>
            </a:extLst>
          </p:cNvPr>
          <p:cNvSpPr>
            <a:spLocks noGrp="1"/>
          </p:cNvSpPr>
          <p:nvPr>
            <p:ph type="body" sz="quarter" idx="17"/>
          </p:nvPr>
        </p:nvSpPr>
        <p:spPr>
          <a:xfrm>
            <a:off x="5852160" y="4185343"/>
            <a:ext cx="5543721" cy="819918"/>
          </a:xfrm>
          <a:prstGeom prst="rect">
            <a:avLst/>
          </a:prstGeom>
          <a:solidFill>
            <a:schemeClr val="tx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8" name="Text Placeholder 6">
            <a:extLst>
              <a:ext uri="{FF2B5EF4-FFF2-40B4-BE49-F238E27FC236}">
                <a16:creationId xmlns:a16="http://schemas.microsoft.com/office/drawing/2014/main" id="{94E7AADC-2084-FD4F-8A65-DE63F56CF457}"/>
              </a:ext>
            </a:extLst>
          </p:cNvPr>
          <p:cNvSpPr>
            <a:spLocks noGrp="1"/>
          </p:cNvSpPr>
          <p:nvPr>
            <p:ph type="body" sz="quarter" idx="18"/>
          </p:nvPr>
        </p:nvSpPr>
        <p:spPr>
          <a:xfrm>
            <a:off x="5852160" y="5111218"/>
            <a:ext cx="5543721" cy="819918"/>
          </a:xfrm>
          <a:prstGeom prst="rect">
            <a:avLst/>
          </a:prstGeom>
          <a:solidFill>
            <a:schemeClr val="tx2"/>
          </a:solidFill>
          <a:ln>
            <a:noFill/>
          </a:ln>
        </p:spPr>
        <p:txBody>
          <a:bodyPr lIns="144000" anchor="ctr">
            <a:normAutofit/>
          </a:bodyPr>
          <a:lstStyle>
            <a:lvl1pPr marL="0" indent="0">
              <a:lnSpc>
                <a:spcPct val="100000"/>
              </a:lnSpc>
              <a:buNone/>
              <a:defRPr sz="1709"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C9BC965D-756D-C04D-859F-DE09B078D2F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79B508A0-E1ED-354D-B98D-60BF98CEF950}"/>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23" name="Graphic 22">
            <a:extLst>
              <a:ext uri="{FF2B5EF4-FFF2-40B4-BE49-F238E27FC236}">
                <a16:creationId xmlns:a16="http://schemas.microsoft.com/office/drawing/2014/main" id="{82C14B5A-275A-8B4A-B928-920B382E50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5238857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Layout 2">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869B48BE-1CB0-3B44-90D2-9A8FB3492999}"/>
              </a:ext>
            </a:extLst>
          </p:cNvPr>
          <p:cNvGrpSpPr/>
          <p:nvPr/>
        </p:nvGrpSpPr>
        <p:grpSpPr>
          <a:xfrm>
            <a:off x="304746" y="309722"/>
            <a:ext cx="584401" cy="584400"/>
            <a:chOff x="314901" y="370682"/>
            <a:chExt cx="584400" cy="584400"/>
          </a:xfrm>
        </p:grpSpPr>
        <p:sp>
          <p:nvSpPr>
            <p:cNvPr id="23" name="Rectangle: Diagonal Corners Rounded 8">
              <a:extLst>
                <a:ext uri="{FF2B5EF4-FFF2-40B4-BE49-F238E27FC236}">
                  <a16:creationId xmlns:a16="http://schemas.microsoft.com/office/drawing/2014/main" id="{155C138F-CCCF-F345-8725-B58760BD8837}"/>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4" name="Rectangle: Diagonal Corners Rounded 8">
              <a:extLst>
                <a:ext uri="{FF2B5EF4-FFF2-40B4-BE49-F238E27FC236}">
                  <a16:creationId xmlns:a16="http://schemas.microsoft.com/office/drawing/2014/main" id="{A44B4705-79E7-2540-924C-5EA8E260F9AF}"/>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AEB2E626-2EA7-594A-8369-888DA906CB64}"/>
              </a:ext>
            </a:extLst>
          </p:cNvPr>
          <p:cNvSpPr>
            <a:spLocks noGrp="1"/>
          </p:cNvSpPr>
          <p:nvPr>
            <p:ph type="body" sz="quarter" idx="23"/>
          </p:nvPr>
        </p:nvSpPr>
        <p:spPr>
          <a:xfrm>
            <a:off x="1078204" y="305391"/>
            <a:ext cx="10404333"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4404404" y="1546900"/>
            <a:ext cx="7078133" cy="4498262"/>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709470" y="1546906"/>
            <a:ext cx="3556001" cy="1691203"/>
          </a:xfrm>
          <a:prstGeom prst="rect">
            <a:avLst/>
          </a:prstGeom>
        </p:spPr>
        <p:txBody>
          <a:bodyPr>
            <a:normAutofit/>
          </a:bodyPr>
          <a:lstStyle>
            <a:lvl1pPr marL="0" indent="0">
              <a:buNone/>
              <a:defRPr sz="2392" b="0" i="0">
                <a:solidFill>
                  <a:schemeClr val="bg2"/>
                </a:solidFill>
                <a:latin typeface="Calibri Light" panose="020F0302020204030204" pitchFamily="34" charset="0"/>
              </a:defRPr>
            </a:lvl1pPr>
            <a:lvl2pPr marL="390589" indent="0">
              <a:buNone/>
              <a:defRPr sz="2050">
                <a:solidFill>
                  <a:schemeClr val="bg2"/>
                </a:solidFill>
                <a:latin typeface="+mj-lt"/>
              </a:defRPr>
            </a:lvl2pPr>
            <a:lvl3pPr marL="781180" indent="0">
              <a:buNone/>
              <a:defRPr sz="1709">
                <a:solidFill>
                  <a:schemeClr val="bg2"/>
                </a:solidFill>
                <a:latin typeface="+mj-lt"/>
              </a:defRPr>
            </a:lvl3pPr>
            <a:lvl4pPr marL="1171770" indent="0">
              <a:buNone/>
              <a:defRPr sz="1538">
                <a:solidFill>
                  <a:schemeClr val="bg2"/>
                </a:solidFill>
                <a:latin typeface="+mj-lt"/>
              </a:defRPr>
            </a:lvl4pPr>
            <a:lvl5pPr marL="1562359" indent="0">
              <a:buNone/>
              <a:defRPr sz="1538">
                <a:solidFill>
                  <a:schemeClr val="bg2"/>
                </a:solidFill>
                <a:latin typeface="+mj-lt"/>
              </a:defRPr>
            </a:lvl5pPr>
          </a:lstStyle>
          <a:p>
            <a:pPr lvl="0"/>
            <a:r>
              <a:rPr lang="en-US"/>
              <a:t>Click to edit Master text styles</a:t>
            </a:r>
          </a:p>
        </p:txBody>
      </p:sp>
      <p:sp>
        <p:nvSpPr>
          <p:cNvPr id="25" name="Text Placeholder 4">
            <a:extLst>
              <a:ext uri="{FF2B5EF4-FFF2-40B4-BE49-F238E27FC236}">
                <a16:creationId xmlns:a16="http://schemas.microsoft.com/office/drawing/2014/main" id="{45647341-07DA-3549-9345-2603BE424E0B}"/>
              </a:ext>
            </a:extLst>
          </p:cNvPr>
          <p:cNvSpPr>
            <a:spLocks noGrp="1"/>
          </p:cNvSpPr>
          <p:nvPr>
            <p:ph type="body" sz="quarter" idx="11"/>
          </p:nvPr>
        </p:nvSpPr>
        <p:spPr>
          <a:xfrm>
            <a:off x="709470" y="3429001"/>
            <a:ext cx="3556001" cy="261978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ectangle 14">
            <a:extLst>
              <a:ext uri="{FF2B5EF4-FFF2-40B4-BE49-F238E27FC236}">
                <a16:creationId xmlns:a16="http://schemas.microsoft.com/office/drawing/2014/main" id="{8D3FA7F5-5682-5542-9FB3-5971346A823C}"/>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C71F256A-7BB7-9D40-AD38-115CC973CCC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447DDBCC-EC33-D84A-BACF-DA3B838BC8F1}"/>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B0B27524-6555-4B58-BDFE-238DB2CD6EC6}"/>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8908639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Layout 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E8588CB-9C81-E53A-D3DC-F461D96C0A04}"/>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3AF42E71-915A-8F16-ABA5-84F425E6BE5B}"/>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BBC6E780-3811-039B-C287-8CC0ED3B3C8A}"/>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D5A2D35A-2C69-184C-BC8F-AB0700E3959F}"/>
              </a:ext>
            </a:extLst>
          </p:cNvPr>
          <p:cNvGrpSpPr/>
          <p:nvPr/>
        </p:nvGrpSpPr>
        <p:grpSpPr>
          <a:xfrm>
            <a:off x="304746" y="309722"/>
            <a:ext cx="584401" cy="584400"/>
            <a:chOff x="314901" y="370682"/>
            <a:chExt cx="584400" cy="584400"/>
          </a:xfrm>
        </p:grpSpPr>
        <p:sp>
          <p:nvSpPr>
            <p:cNvPr id="27" name="Rectangle: Diagonal Corners Rounded 8">
              <a:extLst>
                <a:ext uri="{FF2B5EF4-FFF2-40B4-BE49-F238E27FC236}">
                  <a16:creationId xmlns:a16="http://schemas.microsoft.com/office/drawing/2014/main" id="{AD94089C-9C22-E246-966E-5232B87405B6}"/>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8" name="Rectangle: Diagonal Corners Rounded 8">
              <a:extLst>
                <a:ext uri="{FF2B5EF4-FFF2-40B4-BE49-F238E27FC236}">
                  <a16:creationId xmlns:a16="http://schemas.microsoft.com/office/drawing/2014/main" id="{FB8289D1-E3F3-D346-B51E-55D34BBB56EE}"/>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9" name="Text Placeholder 4">
            <a:extLst>
              <a:ext uri="{FF2B5EF4-FFF2-40B4-BE49-F238E27FC236}">
                <a16:creationId xmlns:a16="http://schemas.microsoft.com/office/drawing/2014/main" id="{C05B5950-26AC-134B-B9CA-CEDF41B0BFB0}"/>
              </a:ext>
            </a:extLst>
          </p:cNvPr>
          <p:cNvSpPr>
            <a:spLocks noGrp="1"/>
          </p:cNvSpPr>
          <p:nvPr>
            <p:ph type="body" sz="quarter" idx="23"/>
          </p:nvPr>
        </p:nvSpPr>
        <p:spPr>
          <a:xfrm>
            <a:off x="1078204" y="323321"/>
            <a:ext cx="10404333"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4404404" y="1546900"/>
            <a:ext cx="7078133" cy="4498262"/>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709470" y="1546906"/>
            <a:ext cx="3556001" cy="1691203"/>
          </a:xfrm>
          <a:prstGeom prst="rect">
            <a:avLst/>
          </a:prstGeom>
        </p:spPr>
        <p:txBody>
          <a:bodyPr>
            <a:normAutofit/>
          </a:bodyPr>
          <a:lstStyle>
            <a:lvl1pPr marL="0" indent="0">
              <a:buNone/>
              <a:defRPr sz="2392" b="0" i="0">
                <a:solidFill>
                  <a:schemeClr val="bg1"/>
                </a:solidFill>
                <a:latin typeface="Calibri Light" panose="020F0302020204030204" pitchFamily="34" charset="0"/>
              </a:defRPr>
            </a:lvl1pPr>
            <a:lvl2pPr marL="390589" indent="0">
              <a:buNone/>
              <a:defRPr sz="2050">
                <a:solidFill>
                  <a:schemeClr val="bg2"/>
                </a:solidFill>
                <a:latin typeface="+mj-lt"/>
              </a:defRPr>
            </a:lvl2pPr>
            <a:lvl3pPr marL="781180" indent="0">
              <a:buNone/>
              <a:defRPr sz="1709">
                <a:solidFill>
                  <a:schemeClr val="bg2"/>
                </a:solidFill>
                <a:latin typeface="+mj-lt"/>
              </a:defRPr>
            </a:lvl3pPr>
            <a:lvl4pPr marL="1171770" indent="0">
              <a:buNone/>
              <a:defRPr sz="1538">
                <a:solidFill>
                  <a:schemeClr val="bg2"/>
                </a:solidFill>
                <a:latin typeface="+mj-lt"/>
              </a:defRPr>
            </a:lvl4pPr>
            <a:lvl5pPr marL="1562359" indent="0">
              <a:buNone/>
              <a:defRPr sz="1538">
                <a:solidFill>
                  <a:schemeClr val="bg2"/>
                </a:solidFill>
                <a:latin typeface="+mj-lt"/>
              </a:defRPr>
            </a:lvl5pPr>
          </a:lstStyle>
          <a:p>
            <a:pPr lvl="0"/>
            <a:r>
              <a:rPr lang="en-US"/>
              <a:t>Click to edit Master text styles</a:t>
            </a:r>
          </a:p>
        </p:txBody>
      </p:sp>
      <p:sp>
        <p:nvSpPr>
          <p:cNvPr id="25" name="Text Placeholder 4">
            <a:extLst>
              <a:ext uri="{FF2B5EF4-FFF2-40B4-BE49-F238E27FC236}">
                <a16:creationId xmlns:a16="http://schemas.microsoft.com/office/drawing/2014/main" id="{45647341-07DA-3549-9345-2603BE424E0B}"/>
              </a:ext>
            </a:extLst>
          </p:cNvPr>
          <p:cNvSpPr>
            <a:spLocks noGrp="1"/>
          </p:cNvSpPr>
          <p:nvPr>
            <p:ph type="body" sz="quarter" idx="11"/>
          </p:nvPr>
        </p:nvSpPr>
        <p:spPr>
          <a:xfrm>
            <a:off x="709470" y="3429001"/>
            <a:ext cx="3556001" cy="261978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21DF0C38-0700-594E-9066-8D7EFE542DB3}"/>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B407A888-AC93-3147-A478-18E7E3722974}"/>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6" name="Graphic 15">
            <a:extLst>
              <a:ext uri="{FF2B5EF4-FFF2-40B4-BE49-F238E27FC236}">
                <a16:creationId xmlns:a16="http://schemas.microsoft.com/office/drawing/2014/main" id="{820DB088-6FC5-144A-8965-AD3F4D343C6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32279509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Layout 3">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F8857B9A-39BD-F14F-BBA7-507DD6D672D9}"/>
              </a:ext>
            </a:extLst>
          </p:cNvPr>
          <p:cNvGrpSpPr/>
          <p:nvPr/>
        </p:nvGrpSpPr>
        <p:grpSpPr>
          <a:xfrm>
            <a:off x="304746" y="309722"/>
            <a:ext cx="584401" cy="584400"/>
            <a:chOff x="314901" y="370682"/>
            <a:chExt cx="584400" cy="584400"/>
          </a:xfrm>
        </p:grpSpPr>
        <p:sp>
          <p:nvSpPr>
            <p:cNvPr id="25" name="Rectangle: Diagonal Corners Rounded 8">
              <a:extLst>
                <a:ext uri="{FF2B5EF4-FFF2-40B4-BE49-F238E27FC236}">
                  <a16:creationId xmlns:a16="http://schemas.microsoft.com/office/drawing/2014/main" id="{CECCCD42-A938-5945-BCE6-BA7378863F02}"/>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6" name="Rectangle: Diagonal Corners Rounded 8">
              <a:extLst>
                <a:ext uri="{FF2B5EF4-FFF2-40B4-BE49-F238E27FC236}">
                  <a16:creationId xmlns:a16="http://schemas.microsoft.com/office/drawing/2014/main" id="{3C068A34-0C1D-CD4B-99AA-5BDD9C2EFBD1}"/>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7" name="Text Placeholder 4">
            <a:extLst>
              <a:ext uri="{FF2B5EF4-FFF2-40B4-BE49-F238E27FC236}">
                <a16:creationId xmlns:a16="http://schemas.microsoft.com/office/drawing/2014/main" id="{0D1278C6-5456-134A-A786-378A28E450DF}"/>
              </a:ext>
            </a:extLst>
          </p:cNvPr>
          <p:cNvSpPr>
            <a:spLocks noGrp="1"/>
          </p:cNvSpPr>
          <p:nvPr>
            <p:ph type="body" sz="quarter" idx="23"/>
          </p:nvPr>
        </p:nvSpPr>
        <p:spPr>
          <a:xfrm>
            <a:off x="1078205" y="323321"/>
            <a:ext cx="10097324"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963654" y="1504655"/>
            <a:ext cx="3208615"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4491696" y="1504655"/>
            <a:ext cx="3208615"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7966918" y="1516328"/>
            <a:ext cx="3208615"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963654" y="1504653"/>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999463"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4491696" y="1504653"/>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4557486"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7966918" y="1516328"/>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8032709"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19" name="Rectangle 18">
            <a:extLst>
              <a:ext uri="{FF2B5EF4-FFF2-40B4-BE49-F238E27FC236}">
                <a16:creationId xmlns:a16="http://schemas.microsoft.com/office/drawing/2014/main" id="{B170E537-27CB-7F42-919D-066D0778692D}"/>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F03346D3-EC93-B14E-8AFD-6553DCEEE008}"/>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4DBEECF9-4987-7448-A126-1A8F524E963C}"/>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4977A165-4B7B-485E-9FD6-A5CA7EBA5E60}"/>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5027755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6_Layout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9BDA389-A75F-1E70-6F49-7A4D326FCCA6}"/>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9880DA38-AC18-9A3F-3AA2-B0EB774F3B23}"/>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1A83C93C-6356-0C5F-3A1F-4D034734E653}"/>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53D16AA1-EF33-034E-94EF-4BE257BDFDAA}"/>
              </a:ext>
            </a:extLst>
          </p:cNvPr>
          <p:cNvGrpSpPr/>
          <p:nvPr/>
        </p:nvGrpSpPr>
        <p:grpSpPr>
          <a:xfrm>
            <a:off x="304746" y="309722"/>
            <a:ext cx="584401" cy="584400"/>
            <a:chOff x="314901" y="370682"/>
            <a:chExt cx="584400" cy="584400"/>
          </a:xfrm>
        </p:grpSpPr>
        <p:sp>
          <p:nvSpPr>
            <p:cNvPr id="33" name="Rectangle: Diagonal Corners Rounded 8">
              <a:extLst>
                <a:ext uri="{FF2B5EF4-FFF2-40B4-BE49-F238E27FC236}">
                  <a16:creationId xmlns:a16="http://schemas.microsoft.com/office/drawing/2014/main" id="{D72576A2-234B-5E49-8E04-08D2D84CFA06}"/>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34" name="Rectangle: Diagonal Corners Rounded 8">
              <a:extLst>
                <a:ext uri="{FF2B5EF4-FFF2-40B4-BE49-F238E27FC236}">
                  <a16:creationId xmlns:a16="http://schemas.microsoft.com/office/drawing/2014/main" id="{BCFF20D6-AF45-C544-AC90-AF63C4246729}"/>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35" name="Text Placeholder 4">
            <a:extLst>
              <a:ext uri="{FF2B5EF4-FFF2-40B4-BE49-F238E27FC236}">
                <a16:creationId xmlns:a16="http://schemas.microsoft.com/office/drawing/2014/main" id="{7B816B36-60D7-894B-8C72-3E443094F0A4}"/>
              </a:ext>
            </a:extLst>
          </p:cNvPr>
          <p:cNvSpPr>
            <a:spLocks noGrp="1"/>
          </p:cNvSpPr>
          <p:nvPr>
            <p:ph type="body" sz="quarter" idx="23"/>
          </p:nvPr>
        </p:nvSpPr>
        <p:spPr>
          <a:xfrm>
            <a:off x="1078205" y="323321"/>
            <a:ext cx="10097324"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963654" y="1504655"/>
            <a:ext cx="3208615"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4491696" y="1504655"/>
            <a:ext cx="3208615"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7966918" y="1516328"/>
            <a:ext cx="3208615"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tx2"/>
              </a:solidFill>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963654" y="1504653"/>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999463"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4491696" y="1504653"/>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4557486"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7966918" y="1516328"/>
            <a:ext cx="3208615" cy="190147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8032709" y="3507094"/>
            <a:ext cx="3083163"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B07CD54E-83FB-B648-A30A-53B79F5F3047}"/>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4827F5FB-C272-6742-9BF4-695EE7C4491E}"/>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24" name="Graphic 23">
            <a:extLst>
              <a:ext uri="{FF2B5EF4-FFF2-40B4-BE49-F238E27FC236}">
                <a16:creationId xmlns:a16="http://schemas.microsoft.com/office/drawing/2014/main" id="{002D941A-F50F-7C41-8420-1D927DFE19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38611493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Layout 3">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FB7A627-DC79-B54C-A7BE-3633B7ADD8D1}"/>
              </a:ext>
            </a:extLst>
          </p:cNvPr>
          <p:cNvGrpSpPr/>
          <p:nvPr/>
        </p:nvGrpSpPr>
        <p:grpSpPr>
          <a:xfrm>
            <a:off x="304746" y="309722"/>
            <a:ext cx="584401" cy="584400"/>
            <a:chOff x="314901" y="370682"/>
            <a:chExt cx="584400" cy="584400"/>
          </a:xfrm>
        </p:grpSpPr>
        <p:sp>
          <p:nvSpPr>
            <p:cNvPr id="27" name="Rectangle: Diagonal Corners Rounded 8">
              <a:extLst>
                <a:ext uri="{FF2B5EF4-FFF2-40B4-BE49-F238E27FC236}">
                  <a16:creationId xmlns:a16="http://schemas.microsoft.com/office/drawing/2014/main" id="{47A02B77-0577-0846-83E2-9983427A54FD}"/>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8" name="Rectangle: Diagonal Corners Rounded 8">
              <a:extLst>
                <a:ext uri="{FF2B5EF4-FFF2-40B4-BE49-F238E27FC236}">
                  <a16:creationId xmlns:a16="http://schemas.microsoft.com/office/drawing/2014/main" id="{2AB147BA-3ADB-BE4F-920B-BF205D8DECD9}"/>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9" name="Text Placeholder 4">
            <a:extLst>
              <a:ext uri="{FF2B5EF4-FFF2-40B4-BE49-F238E27FC236}">
                <a16:creationId xmlns:a16="http://schemas.microsoft.com/office/drawing/2014/main" id="{B1BF3105-2862-BD4E-8628-61F0454B7717}"/>
              </a:ext>
            </a:extLst>
          </p:cNvPr>
          <p:cNvSpPr>
            <a:spLocks noGrp="1"/>
          </p:cNvSpPr>
          <p:nvPr>
            <p:ph type="body" sz="quarter" idx="25"/>
          </p:nvPr>
        </p:nvSpPr>
        <p:spPr>
          <a:xfrm>
            <a:off x="1078204" y="323321"/>
            <a:ext cx="10095319"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963646" y="1504655"/>
            <a:ext cx="2321420"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3554448" y="1504655"/>
            <a:ext cx="2321420"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6145248" y="1516328"/>
            <a:ext cx="2321420"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8" name="Rectangle 47">
            <a:extLst>
              <a:ext uri="{FF2B5EF4-FFF2-40B4-BE49-F238E27FC236}">
                <a16:creationId xmlns:a16="http://schemas.microsoft.com/office/drawing/2014/main" id="{BFE51814-21A4-0D47-B155-4F0F1CCA9785}"/>
              </a:ext>
            </a:extLst>
          </p:cNvPr>
          <p:cNvSpPr/>
          <p:nvPr/>
        </p:nvSpPr>
        <p:spPr>
          <a:xfrm>
            <a:off x="8755252" y="1533262"/>
            <a:ext cx="2321420"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963646" y="1504654"/>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999458" y="3417154"/>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3554448" y="1504654"/>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3590257" y="3417154"/>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6145248" y="1516328"/>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6181057" y="3428829"/>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9" name="Picture Placeholder 2">
            <a:extLst>
              <a:ext uri="{FF2B5EF4-FFF2-40B4-BE49-F238E27FC236}">
                <a16:creationId xmlns:a16="http://schemas.microsoft.com/office/drawing/2014/main" id="{0FE91912-94C4-E847-8885-2A23B59FAA11}"/>
              </a:ext>
            </a:extLst>
          </p:cNvPr>
          <p:cNvSpPr>
            <a:spLocks noGrp="1"/>
          </p:cNvSpPr>
          <p:nvPr>
            <p:ph type="pic" sz="quarter" idx="23"/>
          </p:nvPr>
        </p:nvSpPr>
        <p:spPr>
          <a:xfrm>
            <a:off x="8755252" y="1533261"/>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0" name="Text Placeholder 6">
            <a:extLst>
              <a:ext uri="{FF2B5EF4-FFF2-40B4-BE49-F238E27FC236}">
                <a16:creationId xmlns:a16="http://schemas.microsoft.com/office/drawing/2014/main" id="{838392BC-C3C4-2A46-BA2B-769056525929}"/>
              </a:ext>
            </a:extLst>
          </p:cNvPr>
          <p:cNvSpPr>
            <a:spLocks noGrp="1"/>
          </p:cNvSpPr>
          <p:nvPr>
            <p:ph type="body" sz="quarter" idx="24"/>
          </p:nvPr>
        </p:nvSpPr>
        <p:spPr>
          <a:xfrm>
            <a:off x="8806052" y="3445763"/>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1" name="Rectangle 30">
            <a:extLst>
              <a:ext uri="{FF2B5EF4-FFF2-40B4-BE49-F238E27FC236}">
                <a16:creationId xmlns:a16="http://schemas.microsoft.com/office/drawing/2014/main" id="{5EA369A9-8105-9B46-AD59-DD1B3659BEBE}"/>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7E7909F7-3DF1-AF4A-A804-474E7034489B}"/>
              </a:ext>
            </a:extLst>
          </p:cNvPr>
          <p:cNvSpPr>
            <a:spLocks noGrp="1"/>
          </p:cNvSpPr>
          <p:nvPr>
            <p:ph type="ftr" sz="quarter" idx="26"/>
          </p:nvPr>
        </p:nvSpPr>
        <p:spPr/>
        <p:txBody>
          <a:bodyPr/>
          <a:lstStyle/>
          <a:p>
            <a:endParaRPr lang="en-GB"/>
          </a:p>
        </p:txBody>
      </p:sp>
      <p:sp>
        <p:nvSpPr>
          <p:cNvPr id="3" name="Slide Number Placeholder 2">
            <a:extLst>
              <a:ext uri="{FF2B5EF4-FFF2-40B4-BE49-F238E27FC236}">
                <a16:creationId xmlns:a16="http://schemas.microsoft.com/office/drawing/2014/main" id="{78FB6E96-C58D-F24B-AA7B-07E198A06B5C}"/>
              </a:ext>
            </a:extLst>
          </p:cNvPr>
          <p:cNvSpPr>
            <a:spLocks noGrp="1"/>
          </p:cNvSpPr>
          <p:nvPr>
            <p:ph type="sldNum" sz="quarter" idx="27"/>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9424B681-C915-43EB-8630-5ADC1408D138}"/>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18215803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8_Layout 3">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E6EC26C-3BDD-04E3-4447-3B4D555F308B}"/>
              </a:ext>
            </a:extLst>
          </p:cNvPr>
          <p:cNvGrpSpPr/>
          <p:nvPr/>
        </p:nvGrpSpPr>
        <p:grpSpPr>
          <a:xfrm>
            <a:off x="-4619" y="-20053"/>
            <a:ext cx="12272819" cy="6898107"/>
            <a:chOff x="-4619" y="-20053"/>
            <a:chExt cx="12272819" cy="6898107"/>
          </a:xfrm>
        </p:grpSpPr>
        <p:pic>
          <p:nvPicPr>
            <p:cNvPr id="9" name="Picture 8" descr="Shape&#10;&#10;Description automatically generated with low confidence">
              <a:extLst>
                <a:ext uri="{FF2B5EF4-FFF2-40B4-BE49-F238E27FC236}">
                  <a16:creationId xmlns:a16="http://schemas.microsoft.com/office/drawing/2014/main" id="{80501245-5EB1-92E1-A38A-EDB7AA44BD06}"/>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10" name="Picture 2">
              <a:extLst>
                <a:ext uri="{FF2B5EF4-FFF2-40B4-BE49-F238E27FC236}">
                  <a16:creationId xmlns:a16="http://schemas.microsoft.com/office/drawing/2014/main" id="{E7471BA9-E11D-D8C0-A01C-18EC88E45034}"/>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73B85323-1CF9-9C4F-9443-F78DD574EF0C}"/>
              </a:ext>
            </a:extLst>
          </p:cNvPr>
          <p:cNvGrpSpPr/>
          <p:nvPr/>
        </p:nvGrpSpPr>
        <p:grpSpPr>
          <a:xfrm>
            <a:off x="304746" y="309722"/>
            <a:ext cx="584401" cy="584400"/>
            <a:chOff x="314901" y="370682"/>
            <a:chExt cx="584400" cy="584400"/>
          </a:xfrm>
        </p:grpSpPr>
        <p:sp>
          <p:nvSpPr>
            <p:cNvPr id="36" name="Rectangle: Diagonal Corners Rounded 8">
              <a:extLst>
                <a:ext uri="{FF2B5EF4-FFF2-40B4-BE49-F238E27FC236}">
                  <a16:creationId xmlns:a16="http://schemas.microsoft.com/office/drawing/2014/main" id="{9D2DD844-F0D7-BE47-83F6-6D7C931FA517}"/>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40" name="Rectangle: Diagonal Corners Rounded 8">
              <a:extLst>
                <a:ext uri="{FF2B5EF4-FFF2-40B4-BE49-F238E27FC236}">
                  <a16:creationId xmlns:a16="http://schemas.microsoft.com/office/drawing/2014/main" id="{39DECB75-89FA-E042-9EA2-7A7B15A940D5}"/>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41" name="Text Placeholder 4">
            <a:extLst>
              <a:ext uri="{FF2B5EF4-FFF2-40B4-BE49-F238E27FC236}">
                <a16:creationId xmlns:a16="http://schemas.microsoft.com/office/drawing/2014/main" id="{1A7F1330-A28B-174F-8BEF-466B82939C82}"/>
              </a:ext>
            </a:extLst>
          </p:cNvPr>
          <p:cNvSpPr>
            <a:spLocks noGrp="1"/>
          </p:cNvSpPr>
          <p:nvPr>
            <p:ph type="body" sz="quarter" idx="25"/>
          </p:nvPr>
        </p:nvSpPr>
        <p:spPr>
          <a:xfrm>
            <a:off x="1078204" y="323321"/>
            <a:ext cx="10095319"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963646" y="1504655"/>
            <a:ext cx="2321420"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3554448" y="1504655"/>
            <a:ext cx="2321420"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6145248" y="1516328"/>
            <a:ext cx="2321420"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8" name="Rectangle 47">
            <a:extLst>
              <a:ext uri="{FF2B5EF4-FFF2-40B4-BE49-F238E27FC236}">
                <a16:creationId xmlns:a16="http://schemas.microsoft.com/office/drawing/2014/main" id="{BFE51814-21A4-0D47-B155-4F0F1CCA9785}"/>
              </a:ext>
            </a:extLst>
          </p:cNvPr>
          <p:cNvSpPr/>
          <p:nvPr/>
        </p:nvSpPr>
        <p:spPr>
          <a:xfrm>
            <a:off x="8755252" y="1533262"/>
            <a:ext cx="2321420"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963646" y="1504654"/>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999458" y="3417154"/>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3554448" y="1504654"/>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3590257" y="3417154"/>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6145248" y="1516328"/>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6181057" y="3428829"/>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9" name="Picture Placeholder 2">
            <a:extLst>
              <a:ext uri="{FF2B5EF4-FFF2-40B4-BE49-F238E27FC236}">
                <a16:creationId xmlns:a16="http://schemas.microsoft.com/office/drawing/2014/main" id="{0FE91912-94C4-E847-8885-2A23B59FAA11}"/>
              </a:ext>
            </a:extLst>
          </p:cNvPr>
          <p:cNvSpPr>
            <a:spLocks noGrp="1"/>
          </p:cNvSpPr>
          <p:nvPr>
            <p:ph type="pic" sz="quarter" idx="23"/>
          </p:nvPr>
        </p:nvSpPr>
        <p:spPr>
          <a:xfrm>
            <a:off x="8755252" y="1533261"/>
            <a:ext cx="2321420"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0" name="Text Placeholder 6">
            <a:extLst>
              <a:ext uri="{FF2B5EF4-FFF2-40B4-BE49-F238E27FC236}">
                <a16:creationId xmlns:a16="http://schemas.microsoft.com/office/drawing/2014/main" id="{838392BC-C3C4-2A46-BA2B-769056525929}"/>
              </a:ext>
            </a:extLst>
          </p:cNvPr>
          <p:cNvSpPr>
            <a:spLocks noGrp="1"/>
          </p:cNvSpPr>
          <p:nvPr>
            <p:ph type="body" sz="quarter" idx="24"/>
          </p:nvPr>
        </p:nvSpPr>
        <p:spPr>
          <a:xfrm>
            <a:off x="8806052" y="3445763"/>
            <a:ext cx="2230656"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tx2"/>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186D2152-EF02-044B-9172-F4810C4DCA6B}"/>
              </a:ext>
            </a:extLst>
          </p:cNvPr>
          <p:cNvSpPr>
            <a:spLocks noGrp="1"/>
          </p:cNvSpPr>
          <p:nvPr>
            <p:ph type="ftr" sz="quarter" idx="26"/>
          </p:nvPr>
        </p:nvSpPr>
        <p:spPr/>
        <p:txBody>
          <a:bodyPr/>
          <a:lstStyle/>
          <a:p>
            <a:endParaRPr lang="en-GB"/>
          </a:p>
        </p:txBody>
      </p:sp>
      <p:sp>
        <p:nvSpPr>
          <p:cNvPr id="3" name="Slide Number Placeholder 2">
            <a:extLst>
              <a:ext uri="{FF2B5EF4-FFF2-40B4-BE49-F238E27FC236}">
                <a16:creationId xmlns:a16="http://schemas.microsoft.com/office/drawing/2014/main" id="{8B8F400F-A3AF-724F-9A57-87EEC9183C80}"/>
              </a:ext>
            </a:extLst>
          </p:cNvPr>
          <p:cNvSpPr>
            <a:spLocks noGrp="1"/>
          </p:cNvSpPr>
          <p:nvPr>
            <p:ph type="sldNum" sz="quarter" idx="27"/>
          </p:nvPr>
        </p:nvSpPr>
        <p:spPr/>
        <p:txBody>
          <a:bodyPr/>
          <a:lstStyle/>
          <a:p>
            <a:fld id="{B6F15528-21DE-4FAA-801E-634DDDAF4B2B}" type="slidenum">
              <a:rPr lang="en-GB" smtClean="0"/>
              <a:t>‹#›</a:t>
            </a:fld>
            <a:endParaRPr lang="en-GB"/>
          </a:p>
        </p:txBody>
      </p:sp>
      <p:pic>
        <p:nvPicPr>
          <p:cNvPr id="25" name="Graphic 24">
            <a:extLst>
              <a:ext uri="{FF2B5EF4-FFF2-40B4-BE49-F238E27FC236}">
                <a16:creationId xmlns:a16="http://schemas.microsoft.com/office/drawing/2014/main" id="{CE0F8394-8611-7441-8B34-1A9398051F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2267247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_Layout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24EDE1FB-FA8E-B641-B531-24209147AD6E}"/>
              </a:ext>
            </a:extLst>
          </p:cNvPr>
          <p:cNvGrpSpPr/>
          <p:nvPr/>
        </p:nvGrpSpPr>
        <p:grpSpPr>
          <a:xfrm>
            <a:off x="304746" y="309722"/>
            <a:ext cx="584401" cy="584400"/>
            <a:chOff x="314901" y="370682"/>
            <a:chExt cx="584400" cy="584400"/>
          </a:xfrm>
        </p:grpSpPr>
        <p:sp>
          <p:nvSpPr>
            <p:cNvPr id="31" name="Rectangle: Diagonal Corners Rounded 8">
              <a:extLst>
                <a:ext uri="{FF2B5EF4-FFF2-40B4-BE49-F238E27FC236}">
                  <a16:creationId xmlns:a16="http://schemas.microsoft.com/office/drawing/2014/main" id="{38C1CE50-2241-1545-B056-1EBF58F830FF}"/>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40" name="Rectangle: Diagonal Corners Rounded 8">
              <a:extLst>
                <a:ext uri="{FF2B5EF4-FFF2-40B4-BE49-F238E27FC236}">
                  <a16:creationId xmlns:a16="http://schemas.microsoft.com/office/drawing/2014/main" id="{26A70002-6FF0-654A-AA2B-6378B5EC7FD2}"/>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41" name="Text Placeholder 4">
            <a:extLst>
              <a:ext uri="{FF2B5EF4-FFF2-40B4-BE49-F238E27FC236}">
                <a16:creationId xmlns:a16="http://schemas.microsoft.com/office/drawing/2014/main" id="{7E01D41F-AC30-6042-AADE-078238703804}"/>
              </a:ext>
            </a:extLst>
          </p:cNvPr>
          <p:cNvSpPr>
            <a:spLocks noGrp="1"/>
          </p:cNvSpPr>
          <p:nvPr>
            <p:ph type="body" sz="quarter" idx="27"/>
          </p:nvPr>
        </p:nvSpPr>
        <p:spPr>
          <a:xfrm>
            <a:off x="1078204" y="323321"/>
            <a:ext cx="10236461"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835059" y="1504655"/>
            <a:ext cx="1946086"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2968439" y="1504655"/>
            <a:ext cx="1946086"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5101820" y="1516328"/>
            <a:ext cx="1946086"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8" name="Rectangle 47">
            <a:extLst>
              <a:ext uri="{FF2B5EF4-FFF2-40B4-BE49-F238E27FC236}">
                <a16:creationId xmlns:a16="http://schemas.microsoft.com/office/drawing/2014/main" id="{BFE51814-21A4-0D47-B155-4F0F1CCA9785}"/>
              </a:ext>
            </a:extLst>
          </p:cNvPr>
          <p:cNvSpPr/>
          <p:nvPr/>
        </p:nvSpPr>
        <p:spPr>
          <a:xfrm>
            <a:off x="7235201" y="1533262"/>
            <a:ext cx="1946086"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835059" y="1504654"/>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873107" y="3417154"/>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2968439" y="1504654"/>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3001845" y="3417154"/>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5104060" y="1516328"/>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5142107" y="3428829"/>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9" name="Picture Placeholder 2">
            <a:extLst>
              <a:ext uri="{FF2B5EF4-FFF2-40B4-BE49-F238E27FC236}">
                <a16:creationId xmlns:a16="http://schemas.microsoft.com/office/drawing/2014/main" id="{0FE91912-94C4-E847-8885-2A23B59FAA11}"/>
              </a:ext>
            </a:extLst>
          </p:cNvPr>
          <p:cNvSpPr>
            <a:spLocks noGrp="1"/>
          </p:cNvSpPr>
          <p:nvPr>
            <p:ph type="pic" sz="quarter" idx="23"/>
          </p:nvPr>
        </p:nvSpPr>
        <p:spPr>
          <a:xfrm>
            <a:off x="7242576" y="1533261"/>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0" name="Text Placeholder 6">
            <a:extLst>
              <a:ext uri="{FF2B5EF4-FFF2-40B4-BE49-F238E27FC236}">
                <a16:creationId xmlns:a16="http://schemas.microsoft.com/office/drawing/2014/main" id="{838392BC-C3C4-2A46-BA2B-769056525929}"/>
              </a:ext>
            </a:extLst>
          </p:cNvPr>
          <p:cNvSpPr>
            <a:spLocks noGrp="1"/>
          </p:cNvSpPr>
          <p:nvPr>
            <p:ph type="body" sz="quarter" idx="24"/>
          </p:nvPr>
        </p:nvSpPr>
        <p:spPr>
          <a:xfrm>
            <a:off x="7271195" y="3445763"/>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3" name="Rectangle 22">
            <a:extLst>
              <a:ext uri="{FF2B5EF4-FFF2-40B4-BE49-F238E27FC236}">
                <a16:creationId xmlns:a16="http://schemas.microsoft.com/office/drawing/2014/main" id="{196BE794-71E3-E141-8B1B-EEE99E5D47FE}"/>
              </a:ext>
            </a:extLst>
          </p:cNvPr>
          <p:cNvSpPr/>
          <p:nvPr/>
        </p:nvSpPr>
        <p:spPr>
          <a:xfrm>
            <a:off x="9368579" y="1516328"/>
            <a:ext cx="1946086" cy="4396274"/>
          </a:xfrm>
          <a:prstGeom prst="rect">
            <a:avLst/>
          </a:prstGeom>
          <a:solidFill>
            <a:schemeClr val="tx2"/>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4" name="Picture Placeholder 2">
            <a:extLst>
              <a:ext uri="{FF2B5EF4-FFF2-40B4-BE49-F238E27FC236}">
                <a16:creationId xmlns:a16="http://schemas.microsoft.com/office/drawing/2014/main" id="{6827FD79-0F28-3440-8C52-8AC71137783C}"/>
              </a:ext>
            </a:extLst>
          </p:cNvPr>
          <p:cNvSpPr>
            <a:spLocks noGrp="1"/>
          </p:cNvSpPr>
          <p:nvPr>
            <p:ph type="pic" sz="quarter" idx="25"/>
          </p:nvPr>
        </p:nvSpPr>
        <p:spPr>
          <a:xfrm>
            <a:off x="9368579" y="1516328"/>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5" name="Text Placeholder 6">
            <a:extLst>
              <a:ext uri="{FF2B5EF4-FFF2-40B4-BE49-F238E27FC236}">
                <a16:creationId xmlns:a16="http://schemas.microsoft.com/office/drawing/2014/main" id="{CEF988FC-9914-9241-9E62-563429302940}"/>
              </a:ext>
            </a:extLst>
          </p:cNvPr>
          <p:cNvSpPr>
            <a:spLocks noGrp="1"/>
          </p:cNvSpPr>
          <p:nvPr>
            <p:ph type="body" sz="quarter" idx="26"/>
          </p:nvPr>
        </p:nvSpPr>
        <p:spPr>
          <a:xfrm>
            <a:off x="9406626" y="3428829"/>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32" name="Rectangle 31">
            <a:extLst>
              <a:ext uri="{FF2B5EF4-FFF2-40B4-BE49-F238E27FC236}">
                <a16:creationId xmlns:a16="http://schemas.microsoft.com/office/drawing/2014/main" id="{93344519-1441-AA4E-B3F7-71558607531D}"/>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30C0AB24-8EF6-F242-A5B6-B07CBFA9AF2B}"/>
              </a:ext>
            </a:extLst>
          </p:cNvPr>
          <p:cNvSpPr>
            <a:spLocks noGrp="1"/>
          </p:cNvSpPr>
          <p:nvPr>
            <p:ph type="ftr" sz="quarter" idx="28"/>
          </p:nvPr>
        </p:nvSpPr>
        <p:spPr/>
        <p:txBody>
          <a:bodyPr/>
          <a:lstStyle/>
          <a:p>
            <a:endParaRPr lang="en-GB"/>
          </a:p>
        </p:txBody>
      </p:sp>
      <p:sp>
        <p:nvSpPr>
          <p:cNvPr id="3" name="Slide Number Placeholder 2">
            <a:extLst>
              <a:ext uri="{FF2B5EF4-FFF2-40B4-BE49-F238E27FC236}">
                <a16:creationId xmlns:a16="http://schemas.microsoft.com/office/drawing/2014/main" id="{3B227070-154C-9143-AFF2-BE740A3C4DB0}"/>
              </a:ext>
            </a:extLst>
          </p:cNvPr>
          <p:cNvSpPr>
            <a:spLocks noGrp="1"/>
          </p:cNvSpPr>
          <p:nvPr>
            <p:ph type="sldNum" sz="quarter" idx="29"/>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EE2A18EA-475F-4AF2-9FF1-016779672DED}"/>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914769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08DDEA-FE78-0443-9BFC-23BDA51AFC96}" type="datetime1">
              <a:rPr lang="en-GB" smtClean="0"/>
              <a:t>21/08/2025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40119670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7_Layout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4CC8949-F34D-B03D-92AE-0710401005B4}"/>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14D30912-3AE8-8597-024B-F598146490E7}"/>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4FD5CCC0-0B3D-D61A-4FC7-243A5AB94684}"/>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56F1B949-C016-6344-9CBC-8D3A3E95D5F6}"/>
              </a:ext>
            </a:extLst>
          </p:cNvPr>
          <p:cNvGrpSpPr/>
          <p:nvPr/>
        </p:nvGrpSpPr>
        <p:grpSpPr>
          <a:xfrm>
            <a:off x="304746" y="309722"/>
            <a:ext cx="584401" cy="584400"/>
            <a:chOff x="314901" y="370682"/>
            <a:chExt cx="584400" cy="584400"/>
          </a:xfrm>
        </p:grpSpPr>
        <p:sp>
          <p:nvSpPr>
            <p:cNvPr id="42" name="Rectangle: Diagonal Corners Rounded 8">
              <a:extLst>
                <a:ext uri="{FF2B5EF4-FFF2-40B4-BE49-F238E27FC236}">
                  <a16:creationId xmlns:a16="http://schemas.microsoft.com/office/drawing/2014/main" id="{55999120-0D98-E84B-B972-F12AD78994B9}"/>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51" name="Rectangle: Diagonal Corners Rounded 8">
              <a:extLst>
                <a:ext uri="{FF2B5EF4-FFF2-40B4-BE49-F238E27FC236}">
                  <a16:creationId xmlns:a16="http://schemas.microsoft.com/office/drawing/2014/main" id="{A03DB7A1-3A75-7D4C-A033-B95522B9E151}"/>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52" name="Text Placeholder 4">
            <a:extLst>
              <a:ext uri="{FF2B5EF4-FFF2-40B4-BE49-F238E27FC236}">
                <a16:creationId xmlns:a16="http://schemas.microsoft.com/office/drawing/2014/main" id="{2523E59D-F1E5-D249-BF45-0189CC4E381F}"/>
              </a:ext>
            </a:extLst>
          </p:cNvPr>
          <p:cNvSpPr>
            <a:spLocks noGrp="1"/>
          </p:cNvSpPr>
          <p:nvPr>
            <p:ph type="body" sz="quarter" idx="27"/>
          </p:nvPr>
        </p:nvSpPr>
        <p:spPr>
          <a:xfrm>
            <a:off x="1078203" y="323321"/>
            <a:ext cx="10258206"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AEDEB5F2-AF03-104A-8637-715122526ADB}"/>
              </a:ext>
            </a:extLst>
          </p:cNvPr>
          <p:cNvSpPr/>
          <p:nvPr/>
        </p:nvSpPr>
        <p:spPr>
          <a:xfrm>
            <a:off x="835059" y="1504655"/>
            <a:ext cx="1946086"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bg1"/>
              </a:solidFill>
              <a:latin typeface="Calibri Light" panose="020F0302020204030204" pitchFamily="34" charset="0"/>
            </a:endParaRPr>
          </a:p>
        </p:txBody>
      </p:sp>
      <p:sp>
        <p:nvSpPr>
          <p:cNvPr id="39" name="Rectangle 38">
            <a:extLst>
              <a:ext uri="{FF2B5EF4-FFF2-40B4-BE49-F238E27FC236}">
                <a16:creationId xmlns:a16="http://schemas.microsoft.com/office/drawing/2014/main" id="{D7779A44-D96E-EF47-B20A-992CC4F5CBA3}"/>
              </a:ext>
            </a:extLst>
          </p:cNvPr>
          <p:cNvSpPr/>
          <p:nvPr/>
        </p:nvSpPr>
        <p:spPr>
          <a:xfrm>
            <a:off x="2968439" y="1504655"/>
            <a:ext cx="1946086"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bg1"/>
              </a:solidFill>
              <a:latin typeface="Calibri Light" panose="020F0302020204030204" pitchFamily="34" charset="0"/>
            </a:endParaRPr>
          </a:p>
        </p:txBody>
      </p:sp>
      <p:sp>
        <p:nvSpPr>
          <p:cNvPr id="45" name="Rectangle 44">
            <a:extLst>
              <a:ext uri="{FF2B5EF4-FFF2-40B4-BE49-F238E27FC236}">
                <a16:creationId xmlns:a16="http://schemas.microsoft.com/office/drawing/2014/main" id="{E26706A1-7001-7C4D-8263-44155CC5A682}"/>
              </a:ext>
            </a:extLst>
          </p:cNvPr>
          <p:cNvSpPr/>
          <p:nvPr/>
        </p:nvSpPr>
        <p:spPr>
          <a:xfrm>
            <a:off x="5101820" y="1516328"/>
            <a:ext cx="1946086"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bg1"/>
              </a:solidFill>
              <a:latin typeface="Calibri Light" panose="020F0302020204030204" pitchFamily="34" charset="0"/>
            </a:endParaRPr>
          </a:p>
        </p:txBody>
      </p:sp>
      <p:sp>
        <p:nvSpPr>
          <p:cNvPr id="48" name="Rectangle 47">
            <a:extLst>
              <a:ext uri="{FF2B5EF4-FFF2-40B4-BE49-F238E27FC236}">
                <a16:creationId xmlns:a16="http://schemas.microsoft.com/office/drawing/2014/main" id="{BFE51814-21A4-0D47-B155-4F0F1CCA9785}"/>
              </a:ext>
            </a:extLst>
          </p:cNvPr>
          <p:cNvSpPr/>
          <p:nvPr/>
        </p:nvSpPr>
        <p:spPr>
          <a:xfrm>
            <a:off x="7235201" y="1533262"/>
            <a:ext cx="1946086"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bg1"/>
              </a:solidFill>
              <a:latin typeface="Calibri Light" panose="020F0302020204030204" pitchFamily="34" charset="0"/>
            </a:endParaRPr>
          </a:p>
        </p:txBody>
      </p:sp>
      <p:sp>
        <p:nvSpPr>
          <p:cNvPr id="37" name="Picture Placeholder 2">
            <a:extLst>
              <a:ext uri="{FF2B5EF4-FFF2-40B4-BE49-F238E27FC236}">
                <a16:creationId xmlns:a16="http://schemas.microsoft.com/office/drawing/2014/main" id="{83D88988-BC34-7A42-AAFE-2C22FA3CEF8C}"/>
              </a:ext>
            </a:extLst>
          </p:cNvPr>
          <p:cNvSpPr>
            <a:spLocks noGrp="1"/>
          </p:cNvSpPr>
          <p:nvPr>
            <p:ph type="pic" sz="quarter" idx="17"/>
          </p:nvPr>
        </p:nvSpPr>
        <p:spPr>
          <a:xfrm>
            <a:off x="835059" y="1504654"/>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a:off x="873107" y="3417154"/>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3" name="Picture Placeholder 2">
            <a:extLst>
              <a:ext uri="{FF2B5EF4-FFF2-40B4-BE49-F238E27FC236}">
                <a16:creationId xmlns:a16="http://schemas.microsoft.com/office/drawing/2014/main" id="{A2C7CDB9-B7DB-1D4F-B410-B1426EE270E1}"/>
              </a:ext>
            </a:extLst>
          </p:cNvPr>
          <p:cNvSpPr>
            <a:spLocks noGrp="1"/>
          </p:cNvSpPr>
          <p:nvPr>
            <p:ph type="pic" sz="quarter" idx="19"/>
          </p:nvPr>
        </p:nvSpPr>
        <p:spPr>
          <a:xfrm>
            <a:off x="2968439" y="1504654"/>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4" name="Text Placeholder 6">
            <a:extLst>
              <a:ext uri="{FF2B5EF4-FFF2-40B4-BE49-F238E27FC236}">
                <a16:creationId xmlns:a16="http://schemas.microsoft.com/office/drawing/2014/main" id="{B1A2B0F2-3A9F-9C49-B14B-E1A32F3148BE}"/>
              </a:ext>
            </a:extLst>
          </p:cNvPr>
          <p:cNvSpPr>
            <a:spLocks noGrp="1"/>
          </p:cNvSpPr>
          <p:nvPr>
            <p:ph type="body" sz="quarter" idx="20"/>
          </p:nvPr>
        </p:nvSpPr>
        <p:spPr>
          <a:xfrm>
            <a:off x="3001845" y="3417154"/>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6" name="Picture Placeholder 2">
            <a:extLst>
              <a:ext uri="{FF2B5EF4-FFF2-40B4-BE49-F238E27FC236}">
                <a16:creationId xmlns:a16="http://schemas.microsoft.com/office/drawing/2014/main" id="{CC426813-7846-BA4A-8AA0-918BFD17ECAC}"/>
              </a:ext>
            </a:extLst>
          </p:cNvPr>
          <p:cNvSpPr>
            <a:spLocks noGrp="1"/>
          </p:cNvSpPr>
          <p:nvPr>
            <p:ph type="pic" sz="quarter" idx="21"/>
          </p:nvPr>
        </p:nvSpPr>
        <p:spPr>
          <a:xfrm>
            <a:off x="5104060" y="1516328"/>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7" name="Text Placeholder 6">
            <a:extLst>
              <a:ext uri="{FF2B5EF4-FFF2-40B4-BE49-F238E27FC236}">
                <a16:creationId xmlns:a16="http://schemas.microsoft.com/office/drawing/2014/main" id="{18593816-FD6A-4A4B-8DEB-1230FBE99065}"/>
              </a:ext>
            </a:extLst>
          </p:cNvPr>
          <p:cNvSpPr>
            <a:spLocks noGrp="1"/>
          </p:cNvSpPr>
          <p:nvPr>
            <p:ph type="body" sz="quarter" idx="22"/>
          </p:nvPr>
        </p:nvSpPr>
        <p:spPr>
          <a:xfrm>
            <a:off x="5142107" y="3428829"/>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49" name="Picture Placeholder 2">
            <a:extLst>
              <a:ext uri="{FF2B5EF4-FFF2-40B4-BE49-F238E27FC236}">
                <a16:creationId xmlns:a16="http://schemas.microsoft.com/office/drawing/2014/main" id="{0FE91912-94C4-E847-8885-2A23B59FAA11}"/>
              </a:ext>
            </a:extLst>
          </p:cNvPr>
          <p:cNvSpPr>
            <a:spLocks noGrp="1"/>
          </p:cNvSpPr>
          <p:nvPr>
            <p:ph type="pic" sz="quarter" idx="23"/>
          </p:nvPr>
        </p:nvSpPr>
        <p:spPr>
          <a:xfrm>
            <a:off x="7242576" y="1533261"/>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0" name="Text Placeholder 6">
            <a:extLst>
              <a:ext uri="{FF2B5EF4-FFF2-40B4-BE49-F238E27FC236}">
                <a16:creationId xmlns:a16="http://schemas.microsoft.com/office/drawing/2014/main" id="{838392BC-C3C4-2A46-BA2B-769056525929}"/>
              </a:ext>
            </a:extLst>
          </p:cNvPr>
          <p:cNvSpPr>
            <a:spLocks noGrp="1"/>
          </p:cNvSpPr>
          <p:nvPr>
            <p:ph type="body" sz="quarter" idx="24"/>
          </p:nvPr>
        </p:nvSpPr>
        <p:spPr>
          <a:xfrm>
            <a:off x="7271195" y="3445763"/>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3" name="Rectangle 22">
            <a:extLst>
              <a:ext uri="{FF2B5EF4-FFF2-40B4-BE49-F238E27FC236}">
                <a16:creationId xmlns:a16="http://schemas.microsoft.com/office/drawing/2014/main" id="{196BE794-71E3-E141-8B1B-EEE99E5D47FE}"/>
              </a:ext>
            </a:extLst>
          </p:cNvPr>
          <p:cNvSpPr/>
          <p:nvPr/>
        </p:nvSpPr>
        <p:spPr>
          <a:xfrm>
            <a:off x="9368579" y="1516328"/>
            <a:ext cx="1946086" cy="4396274"/>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solidFill>
                <a:schemeClr val="bg1"/>
              </a:solidFill>
              <a:latin typeface="Calibri Light" panose="020F0302020204030204" pitchFamily="34" charset="0"/>
            </a:endParaRPr>
          </a:p>
        </p:txBody>
      </p:sp>
      <p:sp>
        <p:nvSpPr>
          <p:cNvPr id="24" name="Picture Placeholder 2">
            <a:extLst>
              <a:ext uri="{FF2B5EF4-FFF2-40B4-BE49-F238E27FC236}">
                <a16:creationId xmlns:a16="http://schemas.microsoft.com/office/drawing/2014/main" id="{6827FD79-0F28-3440-8C52-8AC71137783C}"/>
              </a:ext>
            </a:extLst>
          </p:cNvPr>
          <p:cNvSpPr>
            <a:spLocks noGrp="1"/>
          </p:cNvSpPr>
          <p:nvPr>
            <p:ph type="pic" sz="quarter" idx="25"/>
          </p:nvPr>
        </p:nvSpPr>
        <p:spPr>
          <a:xfrm>
            <a:off x="9368579" y="1516328"/>
            <a:ext cx="1946086" cy="166526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5" name="Text Placeholder 6">
            <a:extLst>
              <a:ext uri="{FF2B5EF4-FFF2-40B4-BE49-F238E27FC236}">
                <a16:creationId xmlns:a16="http://schemas.microsoft.com/office/drawing/2014/main" id="{CEF988FC-9914-9241-9E62-563429302940}"/>
              </a:ext>
            </a:extLst>
          </p:cNvPr>
          <p:cNvSpPr>
            <a:spLocks noGrp="1"/>
          </p:cNvSpPr>
          <p:nvPr>
            <p:ph type="body" sz="quarter" idx="26"/>
          </p:nvPr>
        </p:nvSpPr>
        <p:spPr>
          <a:xfrm>
            <a:off x="9406626" y="3428829"/>
            <a:ext cx="1869997" cy="2306319"/>
          </a:xfrm>
          <a:prstGeom prst="rect">
            <a:avLst/>
          </a:prstGeom>
          <a:noFill/>
          <a:ln>
            <a:noFill/>
          </a:ln>
        </p:spPr>
        <p:txBody>
          <a:bodyPr lIns="144000" anchor="t">
            <a:normAutofit/>
          </a:bodyPr>
          <a:lstStyle>
            <a:lvl1pPr marL="0" indent="0" algn="ctr">
              <a:lnSpc>
                <a:spcPct val="100000"/>
              </a:lnSpc>
              <a:buFont typeface="Arial" panose="020B0604020202020204" pitchFamily="34" charset="0"/>
              <a:buNone/>
              <a:defRPr sz="1367" b="0" i="0">
                <a:solidFill>
                  <a:schemeClr val="bg1"/>
                </a:solidFill>
                <a:latin typeface="Calibri Light" panose="020F0302020204030204" pitchFamily="34" charset="0"/>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CF9012FE-037B-714E-BF35-1BFD8C87B8CB}"/>
              </a:ext>
            </a:extLst>
          </p:cNvPr>
          <p:cNvSpPr>
            <a:spLocks noGrp="1"/>
          </p:cNvSpPr>
          <p:nvPr>
            <p:ph type="ftr" sz="quarter" idx="28"/>
          </p:nvPr>
        </p:nvSpPr>
        <p:spPr/>
        <p:txBody>
          <a:bodyPr/>
          <a:lstStyle/>
          <a:p>
            <a:endParaRPr lang="en-GB"/>
          </a:p>
        </p:txBody>
      </p:sp>
      <p:sp>
        <p:nvSpPr>
          <p:cNvPr id="3" name="Slide Number Placeholder 2">
            <a:extLst>
              <a:ext uri="{FF2B5EF4-FFF2-40B4-BE49-F238E27FC236}">
                <a16:creationId xmlns:a16="http://schemas.microsoft.com/office/drawing/2014/main" id="{F7AF3460-B988-0F4C-8D2A-2BA4C6365266}"/>
              </a:ext>
            </a:extLst>
          </p:cNvPr>
          <p:cNvSpPr>
            <a:spLocks noGrp="1"/>
          </p:cNvSpPr>
          <p:nvPr>
            <p:ph type="sldNum" sz="quarter" idx="29"/>
          </p:nvPr>
        </p:nvSpPr>
        <p:spPr/>
        <p:txBody>
          <a:bodyPr/>
          <a:lstStyle/>
          <a:p>
            <a:fld id="{B6F15528-21DE-4FAA-801E-634DDDAF4B2B}" type="slidenum">
              <a:rPr lang="en-GB" smtClean="0"/>
              <a:t>‹#›</a:t>
            </a:fld>
            <a:endParaRPr lang="en-GB"/>
          </a:p>
        </p:txBody>
      </p:sp>
      <p:pic>
        <p:nvPicPr>
          <p:cNvPr id="29" name="Graphic 28">
            <a:extLst>
              <a:ext uri="{FF2B5EF4-FFF2-40B4-BE49-F238E27FC236}">
                <a16:creationId xmlns:a16="http://schemas.microsoft.com/office/drawing/2014/main" id="{F70EE22A-3C93-DD49-90F0-CE68DA96E08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35468079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Layout 4">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7ED032F-3480-734D-A6DD-038223F7438B}"/>
              </a:ext>
            </a:extLst>
          </p:cNvPr>
          <p:cNvGrpSpPr/>
          <p:nvPr/>
        </p:nvGrpSpPr>
        <p:grpSpPr>
          <a:xfrm>
            <a:off x="4955580" y="309722"/>
            <a:ext cx="584401" cy="584400"/>
            <a:chOff x="314901" y="370682"/>
            <a:chExt cx="584400" cy="584400"/>
          </a:xfrm>
        </p:grpSpPr>
        <p:sp>
          <p:nvSpPr>
            <p:cNvPr id="23" name="Rectangle: Diagonal Corners Rounded 8">
              <a:extLst>
                <a:ext uri="{FF2B5EF4-FFF2-40B4-BE49-F238E27FC236}">
                  <a16:creationId xmlns:a16="http://schemas.microsoft.com/office/drawing/2014/main" id="{528B6FBD-0653-5548-97EE-697D46D8AB46}"/>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4" name="Rectangle: Diagonal Corners Rounded 8">
              <a:extLst>
                <a:ext uri="{FF2B5EF4-FFF2-40B4-BE49-F238E27FC236}">
                  <a16:creationId xmlns:a16="http://schemas.microsoft.com/office/drawing/2014/main" id="{1EC644AD-0442-A74C-9287-758B0722E2E4}"/>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100C0B6D-50E9-FA44-BE3C-D64F42DE3D68}"/>
              </a:ext>
            </a:extLst>
          </p:cNvPr>
          <p:cNvSpPr>
            <a:spLocks noGrp="1"/>
          </p:cNvSpPr>
          <p:nvPr>
            <p:ph type="body" sz="quarter" idx="23"/>
          </p:nvPr>
        </p:nvSpPr>
        <p:spPr>
          <a:xfrm>
            <a:off x="5729044" y="323321"/>
            <a:ext cx="5548561"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1" y="-16012"/>
            <a:ext cx="4621645" cy="6767689"/>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5220910" y="1326767"/>
            <a:ext cx="6056694" cy="1967804"/>
          </a:xfrm>
          <a:prstGeom prst="rect">
            <a:avLst/>
          </a:prstGeom>
        </p:spPr>
        <p:txBody>
          <a:bodyPr>
            <a:normAutofit/>
          </a:bodyPr>
          <a:lstStyle>
            <a:lvl1pPr marL="0" indent="0">
              <a:buNone/>
              <a:defRPr sz="2734" b="0" i="0">
                <a:solidFill>
                  <a:schemeClr val="bg2"/>
                </a:solidFill>
                <a:latin typeface="Calibri Light" panose="020F0302020204030204" pitchFamily="34" charset="0"/>
              </a:defRPr>
            </a:lvl1pPr>
            <a:lvl2pPr marL="390589" indent="0">
              <a:buNone/>
              <a:defRPr sz="2050">
                <a:solidFill>
                  <a:schemeClr val="bg2"/>
                </a:solidFill>
                <a:latin typeface="+mj-lt"/>
              </a:defRPr>
            </a:lvl2pPr>
            <a:lvl3pPr marL="781180" indent="0">
              <a:buNone/>
              <a:defRPr sz="1709">
                <a:solidFill>
                  <a:schemeClr val="bg2"/>
                </a:solidFill>
                <a:latin typeface="+mj-lt"/>
              </a:defRPr>
            </a:lvl3pPr>
            <a:lvl4pPr marL="1171770" indent="0">
              <a:buNone/>
              <a:defRPr sz="1538">
                <a:solidFill>
                  <a:schemeClr val="bg2"/>
                </a:solidFill>
                <a:latin typeface="+mj-lt"/>
              </a:defRPr>
            </a:lvl4pPr>
            <a:lvl5pPr marL="1562359" indent="0">
              <a:buNone/>
              <a:defRPr sz="1538">
                <a:solidFill>
                  <a:schemeClr val="bg2"/>
                </a:solidFill>
                <a:latin typeface="+mj-lt"/>
              </a:defRPr>
            </a:lvl5pPr>
          </a:lstStyle>
          <a:p>
            <a:pPr lvl="0"/>
            <a:r>
              <a:rPr lang="en-US"/>
              <a:t>Click to edit Master text styles</a:t>
            </a:r>
          </a:p>
        </p:txBody>
      </p:sp>
      <p:sp>
        <p:nvSpPr>
          <p:cNvPr id="25" name="Text Placeholder 4">
            <a:extLst>
              <a:ext uri="{FF2B5EF4-FFF2-40B4-BE49-F238E27FC236}">
                <a16:creationId xmlns:a16="http://schemas.microsoft.com/office/drawing/2014/main" id="{45647341-07DA-3549-9345-2603BE424E0B}"/>
              </a:ext>
            </a:extLst>
          </p:cNvPr>
          <p:cNvSpPr>
            <a:spLocks noGrp="1"/>
          </p:cNvSpPr>
          <p:nvPr>
            <p:ph type="body" sz="quarter" idx="11"/>
          </p:nvPr>
        </p:nvSpPr>
        <p:spPr>
          <a:xfrm>
            <a:off x="5220910" y="3429001"/>
            <a:ext cx="6056694" cy="261978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lgn="l">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ectangle 14">
            <a:extLst>
              <a:ext uri="{FF2B5EF4-FFF2-40B4-BE49-F238E27FC236}">
                <a16:creationId xmlns:a16="http://schemas.microsoft.com/office/drawing/2014/main" id="{60B0E1B3-AF02-694E-BC26-CF9794129BC6}"/>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F9FB3B8E-E077-264E-B46B-008C57B12C31}"/>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25B7D48C-0B6B-EE45-A590-AB3E0A216946}"/>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1ACF7887-0BBC-4C3C-929F-E71EE96E7B30}"/>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170836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_Layout 4">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7C2B679-D133-E0C7-590D-3A511B17BDDE}"/>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84ACC712-C708-F549-EB31-350CE2188B46}"/>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441F258B-EAF7-AF9C-D2D2-4F6F82FCA210}"/>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E7ED032F-3480-734D-A6DD-038223F7438B}"/>
              </a:ext>
            </a:extLst>
          </p:cNvPr>
          <p:cNvGrpSpPr/>
          <p:nvPr/>
        </p:nvGrpSpPr>
        <p:grpSpPr>
          <a:xfrm>
            <a:off x="4955580" y="309722"/>
            <a:ext cx="584401" cy="584400"/>
            <a:chOff x="314901" y="370682"/>
            <a:chExt cx="584400" cy="584400"/>
          </a:xfrm>
        </p:grpSpPr>
        <p:sp>
          <p:nvSpPr>
            <p:cNvPr id="23" name="Rectangle: Diagonal Corners Rounded 8">
              <a:extLst>
                <a:ext uri="{FF2B5EF4-FFF2-40B4-BE49-F238E27FC236}">
                  <a16:creationId xmlns:a16="http://schemas.microsoft.com/office/drawing/2014/main" id="{528B6FBD-0653-5548-97EE-697D46D8AB46}"/>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4" name="Rectangle: Diagonal Corners Rounded 8">
              <a:extLst>
                <a:ext uri="{FF2B5EF4-FFF2-40B4-BE49-F238E27FC236}">
                  <a16:creationId xmlns:a16="http://schemas.microsoft.com/office/drawing/2014/main" id="{1EC644AD-0442-A74C-9287-758B0722E2E4}"/>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100C0B6D-50E9-FA44-BE3C-D64F42DE3D68}"/>
              </a:ext>
            </a:extLst>
          </p:cNvPr>
          <p:cNvSpPr>
            <a:spLocks noGrp="1"/>
          </p:cNvSpPr>
          <p:nvPr>
            <p:ph type="body" sz="quarter" idx="23"/>
          </p:nvPr>
        </p:nvSpPr>
        <p:spPr>
          <a:xfrm>
            <a:off x="5729044" y="323321"/>
            <a:ext cx="5548561"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1" y="-16012"/>
            <a:ext cx="4621645" cy="6767689"/>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5220910" y="1326767"/>
            <a:ext cx="6056694" cy="1967804"/>
          </a:xfrm>
          <a:prstGeom prst="rect">
            <a:avLst/>
          </a:prstGeom>
        </p:spPr>
        <p:txBody>
          <a:bodyPr>
            <a:normAutofit/>
          </a:bodyPr>
          <a:lstStyle>
            <a:lvl1pPr marL="0" indent="0">
              <a:buNone/>
              <a:defRPr sz="2392" b="0" i="0">
                <a:solidFill>
                  <a:schemeClr val="bg1"/>
                </a:solidFill>
                <a:latin typeface="Calibri Light" panose="020F0302020204030204" pitchFamily="34" charset="0"/>
              </a:defRPr>
            </a:lvl1pPr>
            <a:lvl2pPr marL="390589" indent="0">
              <a:buNone/>
              <a:defRPr sz="2050">
                <a:solidFill>
                  <a:schemeClr val="bg2"/>
                </a:solidFill>
                <a:latin typeface="+mj-lt"/>
              </a:defRPr>
            </a:lvl2pPr>
            <a:lvl3pPr marL="781180" indent="0">
              <a:buNone/>
              <a:defRPr sz="1709">
                <a:solidFill>
                  <a:schemeClr val="bg2"/>
                </a:solidFill>
                <a:latin typeface="+mj-lt"/>
              </a:defRPr>
            </a:lvl3pPr>
            <a:lvl4pPr marL="1171770" indent="0">
              <a:buNone/>
              <a:defRPr sz="1538">
                <a:solidFill>
                  <a:schemeClr val="bg2"/>
                </a:solidFill>
                <a:latin typeface="+mj-lt"/>
              </a:defRPr>
            </a:lvl4pPr>
            <a:lvl5pPr marL="1562359" indent="0">
              <a:buNone/>
              <a:defRPr sz="1538">
                <a:solidFill>
                  <a:schemeClr val="bg2"/>
                </a:solidFill>
                <a:latin typeface="+mj-lt"/>
              </a:defRPr>
            </a:lvl5pPr>
          </a:lstStyle>
          <a:p>
            <a:pPr lvl="0"/>
            <a:r>
              <a:rPr lang="en-US"/>
              <a:t>Click to edit Master text styles</a:t>
            </a:r>
          </a:p>
        </p:txBody>
      </p:sp>
      <p:sp>
        <p:nvSpPr>
          <p:cNvPr id="25" name="Text Placeholder 4">
            <a:extLst>
              <a:ext uri="{FF2B5EF4-FFF2-40B4-BE49-F238E27FC236}">
                <a16:creationId xmlns:a16="http://schemas.microsoft.com/office/drawing/2014/main" id="{45647341-07DA-3549-9345-2603BE424E0B}"/>
              </a:ext>
            </a:extLst>
          </p:cNvPr>
          <p:cNvSpPr>
            <a:spLocks noGrp="1"/>
          </p:cNvSpPr>
          <p:nvPr>
            <p:ph type="body" sz="quarter" idx="11"/>
          </p:nvPr>
        </p:nvSpPr>
        <p:spPr>
          <a:xfrm>
            <a:off x="5220910" y="3429001"/>
            <a:ext cx="6056694" cy="261978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lgn="l">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01DC8693-F93E-EC48-885A-D9143A8D390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9307C61E-5AB6-344F-B9FF-7CE6FCA307AB}"/>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8" name="Graphic 17">
            <a:extLst>
              <a:ext uri="{FF2B5EF4-FFF2-40B4-BE49-F238E27FC236}">
                <a16:creationId xmlns:a16="http://schemas.microsoft.com/office/drawing/2014/main" id="{5740288C-2C1A-084B-8888-71F09AA324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3867216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4_Layout 4">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D89E0AB-B16C-4937-F41C-676304AAA945}"/>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CBB2AF24-6229-CB06-74D3-4879EEEA81E5}"/>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0A16D791-0977-F204-5342-324A043D745B}"/>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a:extLst>
              <a:ext uri="{FF2B5EF4-FFF2-40B4-BE49-F238E27FC236}">
                <a16:creationId xmlns:a16="http://schemas.microsoft.com/office/drawing/2014/main" id="{E7ED032F-3480-734D-A6DD-038223F7438B}"/>
              </a:ext>
            </a:extLst>
          </p:cNvPr>
          <p:cNvGrpSpPr/>
          <p:nvPr/>
        </p:nvGrpSpPr>
        <p:grpSpPr>
          <a:xfrm>
            <a:off x="383580" y="309722"/>
            <a:ext cx="584401" cy="584400"/>
            <a:chOff x="314901" y="370682"/>
            <a:chExt cx="584400" cy="584400"/>
          </a:xfrm>
        </p:grpSpPr>
        <p:sp>
          <p:nvSpPr>
            <p:cNvPr id="23" name="Rectangle: Diagonal Corners Rounded 8">
              <a:extLst>
                <a:ext uri="{FF2B5EF4-FFF2-40B4-BE49-F238E27FC236}">
                  <a16:creationId xmlns:a16="http://schemas.microsoft.com/office/drawing/2014/main" id="{528B6FBD-0653-5548-97EE-697D46D8AB46}"/>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4" name="Rectangle: Diagonal Corners Rounded 8">
              <a:extLst>
                <a:ext uri="{FF2B5EF4-FFF2-40B4-BE49-F238E27FC236}">
                  <a16:creationId xmlns:a16="http://schemas.microsoft.com/office/drawing/2014/main" id="{1EC644AD-0442-A74C-9287-758B0722E2E4}"/>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100C0B6D-50E9-FA44-BE3C-D64F42DE3D68}"/>
              </a:ext>
            </a:extLst>
          </p:cNvPr>
          <p:cNvSpPr>
            <a:spLocks noGrp="1"/>
          </p:cNvSpPr>
          <p:nvPr>
            <p:ph type="body" sz="quarter" idx="23"/>
          </p:nvPr>
        </p:nvSpPr>
        <p:spPr>
          <a:xfrm>
            <a:off x="1157042" y="323321"/>
            <a:ext cx="5548561"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3" name="Picture Placeholder 2">
            <a:extLst>
              <a:ext uri="{FF2B5EF4-FFF2-40B4-BE49-F238E27FC236}">
                <a16:creationId xmlns:a16="http://schemas.microsoft.com/office/drawing/2014/main" id="{5B8F974A-1CC9-014D-B042-70511294EEE5}"/>
              </a:ext>
            </a:extLst>
          </p:cNvPr>
          <p:cNvSpPr>
            <a:spLocks noGrp="1"/>
          </p:cNvSpPr>
          <p:nvPr>
            <p:ph type="pic" sz="quarter" idx="13"/>
          </p:nvPr>
        </p:nvSpPr>
        <p:spPr>
          <a:xfrm>
            <a:off x="7514864" y="-16012"/>
            <a:ext cx="4621645" cy="6767689"/>
          </a:xfrm>
          <a:prstGeom prst="rect">
            <a:avLst/>
          </a:prstGeom>
        </p:spPr>
        <p:txBody>
          <a:bodyPr anchor="ctr"/>
          <a:lstStyle>
            <a:lvl1pPr algn="ctr">
              <a:defRPr b="0" i="0">
                <a:solidFill>
                  <a:schemeClr val="tx1">
                    <a:lumMod val="65000"/>
                    <a:lumOff val="35000"/>
                  </a:schemeClr>
                </a:solidFill>
                <a:latin typeface="Calibri Light" panose="020F0302020204030204" pitchFamily="34" charset="0"/>
              </a:defRPr>
            </a:lvl1pPr>
          </a:lstStyle>
          <a:p>
            <a:r>
              <a:rPr lang="en-US"/>
              <a:t>Click icon to add picture</a:t>
            </a:r>
            <a:endParaRPr lang="en-US" dirty="0"/>
          </a:p>
        </p:txBody>
      </p:sp>
      <p:sp>
        <p:nvSpPr>
          <p:cNvPr id="32" name="Text Placeholder 6">
            <a:extLst>
              <a:ext uri="{FF2B5EF4-FFF2-40B4-BE49-F238E27FC236}">
                <a16:creationId xmlns:a16="http://schemas.microsoft.com/office/drawing/2014/main" id="{A4CE62C8-4B57-1A4C-813A-5F83C7AC37F0}"/>
              </a:ext>
            </a:extLst>
          </p:cNvPr>
          <p:cNvSpPr>
            <a:spLocks noGrp="1"/>
          </p:cNvSpPr>
          <p:nvPr>
            <p:ph type="body" sz="quarter" idx="12"/>
          </p:nvPr>
        </p:nvSpPr>
        <p:spPr>
          <a:xfrm>
            <a:off x="648910" y="1326767"/>
            <a:ext cx="6056694" cy="1967804"/>
          </a:xfrm>
          <a:prstGeom prst="rect">
            <a:avLst/>
          </a:prstGeom>
        </p:spPr>
        <p:txBody>
          <a:bodyPr>
            <a:normAutofit/>
          </a:bodyPr>
          <a:lstStyle>
            <a:lvl1pPr marL="0" indent="0">
              <a:buNone/>
              <a:defRPr sz="2392" b="0" i="0">
                <a:solidFill>
                  <a:schemeClr val="bg1"/>
                </a:solidFill>
                <a:latin typeface="Calibri Light" panose="020F0302020204030204" pitchFamily="34" charset="0"/>
              </a:defRPr>
            </a:lvl1pPr>
            <a:lvl2pPr marL="390589" indent="0">
              <a:buNone/>
              <a:defRPr sz="2050">
                <a:solidFill>
                  <a:schemeClr val="bg2"/>
                </a:solidFill>
                <a:latin typeface="+mj-lt"/>
              </a:defRPr>
            </a:lvl2pPr>
            <a:lvl3pPr marL="781180" indent="0">
              <a:buNone/>
              <a:defRPr sz="1709">
                <a:solidFill>
                  <a:schemeClr val="bg2"/>
                </a:solidFill>
                <a:latin typeface="+mj-lt"/>
              </a:defRPr>
            </a:lvl3pPr>
            <a:lvl4pPr marL="1171770" indent="0">
              <a:buNone/>
              <a:defRPr sz="1538">
                <a:solidFill>
                  <a:schemeClr val="bg2"/>
                </a:solidFill>
                <a:latin typeface="+mj-lt"/>
              </a:defRPr>
            </a:lvl4pPr>
            <a:lvl5pPr marL="1562359" indent="0">
              <a:buNone/>
              <a:defRPr sz="1538">
                <a:solidFill>
                  <a:schemeClr val="bg2"/>
                </a:solidFill>
                <a:latin typeface="+mj-lt"/>
              </a:defRPr>
            </a:lvl5pPr>
          </a:lstStyle>
          <a:p>
            <a:pPr lvl="0"/>
            <a:r>
              <a:rPr lang="en-US"/>
              <a:t>Click to edit Master text styles</a:t>
            </a:r>
          </a:p>
        </p:txBody>
      </p:sp>
      <p:sp>
        <p:nvSpPr>
          <p:cNvPr id="25" name="Text Placeholder 4">
            <a:extLst>
              <a:ext uri="{FF2B5EF4-FFF2-40B4-BE49-F238E27FC236}">
                <a16:creationId xmlns:a16="http://schemas.microsoft.com/office/drawing/2014/main" id="{45647341-07DA-3549-9345-2603BE424E0B}"/>
              </a:ext>
            </a:extLst>
          </p:cNvPr>
          <p:cNvSpPr>
            <a:spLocks noGrp="1"/>
          </p:cNvSpPr>
          <p:nvPr>
            <p:ph type="body" sz="quarter" idx="11"/>
          </p:nvPr>
        </p:nvSpPr>
        <p:spPr>
          <a:xfrm>
            <a:off x="648910" y="3429001"/>
            <a:ext cx="6056694" cy="261978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lgn="l">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B6E8C0AF-9EEE-EC43-8CE9-84351AE7E9A2}"/>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1BB456C9-C019-EA40-8274-56408FA50EF6}"/>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8" name="Graphic 17">
            <a:extLst>
              <a:ext uri="{FF2B5EF4-FFF2-40B4-BE49-F238E27FC236}">
                <a16:creationId xmlns:a16="http://schemas.microsoft.com/office/drawing/2014/main" id="{BBA3A678-78F6-2E49-95C0-55C975C6C8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8498576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Layout 5">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089BF8AB-8818-3846-A741-E97138A482ED}"/>
              </a:ext>
            </a:extLst>
          </p:cNvPr>
          <p:cNvGrpSpPr/>
          <p:nvPr/>
        </p:nvGrpSpPr>
        <p:grpSpPr>
          <a:xfrm>
            <a:off x="304746" y="2969035"/>
            <a:ext cx="584401" cy="584400"/>
            <a:chOff x="314901" y="370682"/>
            <a:chExt cx="584400" cy="584400"/>
          </a:xfrm>
        </p:grpSpPr>
        <p:sp>
          <p:nvSpPr>
            <p:cNvPr id="25" name="Rectangle: Diagonal Corners Rounded 8">
              <a:extLst>
                <a:ext uri="{FF2B5EF4-FFF2-40B4-BE49-F238E27FC236}">
                  <a16:creationId xmlns:a16="http://schemas.microsoft.com/office/drawing/2014/main" id="{9C9D3207-5E12-774D-AA81-0FAB7ED3B804}"/>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6" name="Rectangle: Diagonal Corners Rounded 8">
              <a:extLst>
                <a:ext uri="{FF2B5EF4-FFF2-40B4-BE49-F238E27FC236}">
                  <a16:creationId xmlns:a16="http://schemas.microsoft.com/office/drawing/2014/main" id="{E91760BE-A404-8B49-A729-6C26A09B4D0E}"/>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7" name="Text Placeholder 4">
            <a:extLst>
              <a:ext uri="{FF2B5EF4-FFF2-40B4-BE49-F238E27FC236}">
                <a16:creationId xmlns:a16="http://schemas.microsoft.com/office/drawing/2014/main" id="{2D44D117-EFD6-9248-9828-019572315093}"/>
              </a:ext>
            </a:extLst>
          </p:cNvPr>
          <p:cNvSpPr>
            <a:spLocks noGrp="1"/>
          </p:cNvSpPr>
          <p:nvPr>
            <p:ph type="body" sz="quarter" idx="23"/>
          </p:nvPr>
        </p:nvSpPr>
        <p:spPr>
          <a:xfrm>
            <a:off x="1078204" y="2982634"/>
            <a:ext cx="10275598"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4083769"/>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4487296"/>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638282" y="4083769"/>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638282" y="4487296"/>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4071656"/>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2"/>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4475182"/>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tx2"/>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 name="Picture Placeholder 2">
            <a:extLst>
              <a:ext uri="{FF2B5EF4-FFF2-40B4-BE49-F238E27FC236}">
                <a16:creationId xmlns:a16="http://schemas.microsoft.com/office/drawing/2014/main" id="{940DF75C-D81C-7146-9A7F-93061289FC70}"/>
              </a:ext>
            </a:extLst>
          </p:cNvPr>
          <p:cNvSpPr>
            <a:spLocks noGrp="1"/>
          </p:cNvSpPr>
          <p:nvPr>
            <p:ph type="pic" sz="quarter" idx="17"/>
          </p:nvPr>
        </p:nvSpPr>
        <p:spPr>
          <a:xfrm>
            <a:off x="1" y="-16933"/>
            <a:ext cx="4062269"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4" name="Picture Placeholder 2">
            <a:extLst>
              <a:ext uri="{FF2B5EF4-FFF2-40B4-BE49-F238E27FC236}">
                <a16:creationId xmlns:a16="http://schemas.microsoft.com/office/drawing/2014/main" id="{A054BA06-B881-E14D-87AD-AA1A3483A103}"/>
              </a:ext>
            </a:extLst>
          </p:cNvPr>
          <p:cNvSpPr>
            <a:spLocks noGrp="1"/>
          </p:cNvSpPr>
          <p:nvPr>
            <p:ph type="pic" sz="quarter" idx="18"/>
          </p:nvPr>
        </p:nvSpPr>
        <p:spPr>
          <a:xfrm>
            <a:off x="4084121" y="-16933"/>
            <a:ext cx="4062269"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5" name="Picture Placeholder 2">
            <a:extLst>
              <a:ext uri="{FF2B5EF4-FFF2-40B4-BE49-F238E27FC236}">
                <a16:creationId xmlns:a16="http://schemas.microsoft.com/office/drawing/2014/main" id="{08F19A9F-73DF-2F49-AE58-CFFA5147649B}"/>
              </a:ext>
            </a:extLst>
          </p:cNvPr>
          <p:cNvSpPr>
            <a:spLocks noGrp="1"/>
          </p:cNvSpPr>
          <p:nvPr>
            <p:ph type="pic" sz="quarter" idx="19"/>
          </p:nvPr>
        </p:nvSpPr>
        <p:spPr>
          <a:xfrm>
            <a:off x="8162571" y="-16933"/>
            <a:ext cx="4012498"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8" name="Rectangle 27">
            <a:extLst>
              <a:ext uri="{FF2B5EF4-FFF2-40B4-BE49-F238E27FC236}">
                <a16:creationId xmlns:a16="http://schemas.microsoft.com/office/drawing/2014/main" id="{DB114008-17C9-FC4C-AED5-D31F7F5D2426}"/>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B5B79EEB-3BB4-7343-9651-28900BB002C2}"/>
              </a:ext>
            </a:extLst>
          </p:cNvPr>
          <p:cNvSpPr>
            <a:spLocks noGrp="1"/>
          </p:cNvSpPr>
          <p:nvPr>
            <p:ph type="ftr" sz="quarter" idx="24"/>
          </p:nvPr>
        </p:nvSpPr>
        <p:spPr/>
        <p:txBody>
          <a:bodyPr/>
          <a:lstStyle/>
          <a:p>
            <a:endParaRPr lang="en-GB"/>
          </a:p>
        </p:txBody>
      </p:sp>
      <p:sp>
        <p:nvSpPr>
          <p:cNvPr id="4" name="Slide Number Placeholder 3">
            <a:extLst>
              <a:ext uri="{FF2B5EF4-FFF2-40B4-BE49-F238E27FC236}">
                <a16:creationId xmlns:a16="http://schemas.microsoft.com/office/drawing/2014/main" id="{390BC27C-DC9A-C541-8DEF-D8B019B4791C}"/>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5" name="Picture 4" descr="A close up of a sign&#10;&#10;Description automatically generated">
            <a:extLst>
              <a:ext uri="{FF2B5EF4-FFF2-40B4-BE49-F238E27FC236}">
                <a16:creationId xmlns:a16="http://schemas.microsoft.com/office/drawing/2014/main" id="{E0D7F22C-9DE9-40F6-8A26-8CF30D3B3B5A}"/>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895792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Layout 5">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6193586-A441-549E-097E-1E9E3E9E832A}"/>
              </a:ext>
            </a:extLst>
          </p:cNvPr>
          <p:cNvGrpSpPr/>
          <p:nvPr/>
        </p:nvGrpSpPr>
        <p:grpSpPr>
          <a:xfrm>
            <a:off x="-4619" y="-20053"/>
            <a:ext cx="12272819" cy="6898107"/>
            <a:chOff x="-4619" y="-20053"/>
            <a:chExt cx="12272819" cy="6898107"/>
          </a:xfrm>
        </p:grpSpPr>
        <p:pic>
          <p:nvPicPr>
            <p:cNvPr id="7" name="Picture 6" descr="Shape&#10;&#10;Description automatically generated with low confidence">
              <a:extLst>
                <a:ext uri="{FF2B5EF4-FFF2-40B4-BE49-F238E27FC236}">
                  <a16:creationId xmlns:a16="http://schemas.microsoft.com/office/drawing/2014/main" id="{20DDC101-8F7D-ED20-4156-C62C0BCF6A1B}"/>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8" name="Picture 2">
              <a:extLst>
                <a:ext uri="{FF2B5EF4-FFF2-40B4-BE49-F238E27FC236}">
                  <a16:creationId xmlns:a16="http://schemas.microsoft.com/office/drawing/2014/main" id="{8F4415B1-6621-240C-92F2-3F1A3DD8688D}"/>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4" name="Group 23">
            <a:extLst>
              <a:ext uri="{FF2B5EF4-FFF2-40B4-BE49-F238E27FC236}">
                <a16:creationId xmlns:a16="http://schemas.microsoft.com/office/drawing/2014/main" id="{089BF8AB-8818-3846-A741-E97138A482ED}"/>
              </a:ext>
            </a:extLst>
          </p:cNvPr>
          <p:cNvGrpSpPr/>
          <p:nvPr/>
        </p:nvGrpSpPr>
        <p:grpSpPr>
          <a:xfrm>
            <a:off x="304746" y="2969035"/>
            <a:ext cx="584401" cy="584400"/>
            <a:chOff x="314901" y="370682"/>
            <a:chExt cx="584400" cy="584400"/>
          </a:xfrm>
        </p:grpSpPr>
        <p:sp>
          <p:nvSpPr>
            <p:cNvPr id="25" name="Rectangle: Diagonal Corners Rounded 8">
              <a:extLst>
                <a:ext uri="{FF2B5EF4-FFF2-40B4-BE49-F238E27FC236}">
                  <a16:creationId xmlns:a16="http://schemas.microsoft.com/office/drawing/2014/main" id="{9C9D3207-5E12-774D-AA81-0FAB7ED3B804}"/>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solidFill>
                  <a:schemeClr val="bg1"/>
                </a:solidFill>
                <a:latin typeface="Calibri Light" panose="020F0302020204030204" pitchFamily="34" charset="0"/>
              </a:endParaRPr>
            </a:p>
          </p:txBody>
        </p:sp>
        <p:sp>
          <p:nvSpPr>
            <p:cNvPr id="26" name="Rectangle: Diagonal Corners Rounded 8">
              <a:extLst>
                <a:ext uri="{FF2B5EF4-FFF2-40B4-BE49-F238E27FC236}">
                  <a16:creationId xmlns:a16="http://schemas.microsoft.com/office/drawing/2014/main" id="{E91760BE-A404-8B49-A729-6C26A09B4D0E}"/>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solidFill>
                  <a:schemeClr val="bg1"/>
                </a:solidFill>
                <a:latin typeface="Calibri Light" panose="020F0302020204030204" pitchFamily="34" charset="0"/>
              </a:endParaRPr>
            </a:p>
          </p:txBody>
        </p:sp>
      </p:grpSp>
      <p:sp>
        <p:nvSpPr>
          <p:cNvPr id="27" name="Text Placeholder 4">
            <a:extLst>
              <a:ext uri="{FF2B5EF4-FFF2-40B4-BE49-F238E27FC236}">
                <a16:creationId xmlns:a16="http://schemas.microsoft.com/office/drawing/2014/main" id="{2D44D117-EFD6-9248-9828-019572315093}"/>
              </a:ext>
            </a:extLst>
          </p:cNvPr>
          <p:cNvSpPr>
            <a:spLocks noGrp="1"/>
          </p:cNvSpPr>
          <p:nvPr>
            <p:ph type="body" sz="quarter" idx="23"/>
          </p:nvPr>
        </p:nvSpPr>
        <p:spPr>
          <a:xfrm>
            <a:off x="1078204" y="2982634"/>
            <a:ext cx="10275598"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894562" y="4083769"/>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894562" y="4487296"/>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638282" y="4083769"/>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638282" y="4487296"/>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4071656"/>
            <a:ext cx="2915444" cy="373866"/>
          </a:xfrm>
          <a:prstGeom prst="rect">
            <a:avLst/>
          </a:prstGeom>
        </p:spPr>
        <p:txBody>
          <a:bodyPr anchor="b">
            <a:normAutofit/>
          </a:bodyPr>
          <a:lstStyle>
            <a:lvl1pPr marL="0" indent="0">
              <a:spcAft>
                <a:spcPts val="1025"/>
              </a:spcAft>
              <a:buFont typeface="Arial" panose="020B0604020202020204" pitchFamily="34" charset="0"/>
              <a:buNone/>
              <a:defRPr sz="1709" b="0" i="0">
                <a:solidFill>
                  <a:schemeClr val="bg1"/>
                </a:solidFill>
                <a:latin typeface="Calibri" panose="020F0502020204030204" pitchFamily="34" charset="0"/>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4475182"/>
            <a:ext cx="2915444" cy="1408979"/>
          </a:xfrm>
          <a:prstGeom prst="rect">
            <a:avLst/>
          </a:prstGeom>
        </p:spPr>
        <p:txBody>
          <a:bodyPr anchor="t">
            <a:normAutofit/>
          </a:bodyPr>
          <a:lstStyle>
            <a:lvl1pPr marL="0" indent="0">
              <a:spcAft>
                <a:spcPts val="1025"/>
              </a:spcAft>
              <a:buFont typeface="Arial" panose="020B0604020202020204" pitchFamily="34" charset="0"/>
              <a:buNone/>
              <a:defRPr sz="1367" b="0" i="0">
                <a:solidFill>
                  <a:schemeClr val="bg1"/>
                </a:solidFill>
                <a:latin typeface="Calibri Light" panose="020F0302020204030204" pitchFamily="34" charset="0"/>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 name="Picture Placeholder 2">
            <a:extLst>
              <a:ext uri="{FF2B5EF4-FFF2-40B4-BE49-F238E27FC236}">
                <a16:creationId xmlns:a16="http://schemas.microsoft.com/office/drawing/2014/main" id="{940DF75C-D81C-7146-9A7F-93061289FC70}"/>
              </a:ext>
            </a:extLst>
          </p:cNvPr>
          <p:cNvSpPr>
            <a:spLocks noGrp="1"/>
          </p:cNvSpPr>
          <p:nvPr>
            <p:ph type="pic" sz="quarter" idx="17"/>
          </p:nvPr>
        </p:nvSpPr>
        <p:spPr>
          <a:xfrm>
            <a:off x="1" y="-16933"/>
            <a:ext cx="4062269"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4" name="Picture Placeholder 2">
            <a:extLst>
              <a:ext uri="{FF2B5EF4-FFF2-40B4-BE49-F238E27FC236}">
                <a16:creationId xmlns:a16="http://schemas.microsoft.com/office/drawing/2014/main" id="{A054BA06-B881-E14D-87AD-AA1A3483A103}"/>
              </a:ext>
            </a:extLst>
          </p:cNvPr>
          <p:cNvSpPr>
            <a:spLocks noGrp="1"/>
          </p:cNvSpPr>
          <p:nvPr>
            <p:ph type="pic" sz="quarter" idx="18"/>
          </p:nvPr>
        </p:nvSpPr>
        <p:spPr>
          <a:xfrm>
            <a:off x="4084121" y="-16933"/>
            <a:ext cx="4062269"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55" name="Picture Placeholder 2">
            <a:extLst>
              <a:ext uri="{FF2B5EF4-FFF2-40B4-BE49-F238E27FC236}">
                <a16:creationId xmlns:a16="http://schemas.microsoft.com/office/drawing/2014/main" id="{08F19A9F-73DF-2F49-AE58-CFFA5147649B}"/>
              </a:ext>
            </a:extLst>
          </p:cNvPr>
          <p:cNvSpPr>
            <a:spLocks noGrp="1"/>
          </p:cNvSpPr>
          <p:nvPr>
            <p:ph type="pic" sz="quarter" idx="19"/>
          </p:nvPr>
        </p:nvSpPr>
        <p:spPr>
          <a:xfrm>
            <a:off x="8162571" y="-16933"/>
            <a:ext cx="4012498" cy="261634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 name="Footer Placeholder 1">
            <a:extLst>
              <a:ext uri="{FF2B5EF4-FFF2-40B4-BE49-F238E27FC236}">
                <a16:creationId xmlns:a16="http://schemas.microsoft.com/office/drawing/2014/main" id="{B80542D6-C027-2B4A-9F71-551A7D05C091}"/>
              </a:ext>
            </a:extLst>
          </p:cNvPr>
          <p:cNvSpPr>
            <a:spLocks noGrp="1"/>
          </p:cNvSpPr>
          <p:nvPr>
            <p:ph type="ftr" sz="quarter" idx="24"/>
          </p:nvPr>
        </p:nvSpPr>
        <p:spPr/>
        <p:txBody>
          <a:bodyPr/>
          <a:lstStyle/>
          <a:p>
            <a:endParaRPr lang="en-GB"/>
          </a:p>
        </p:txBody>
      </p:sp>
      <p:sp>
        <p:nvSpPr>
          <p:cNvPr id="4" name="Slide Number Placeholder 3">
            <a:extLst>
              <a:ext uri="{FF2B5EF4-FFF2-40B4-BE49-F238E27FC236}">
                <a16:creationId xmlns:a16="http://schemas.microsoft.com/office/drawing/2014/main" id="{EB4F7839-FE33-AC4E-8C07-CBBCC9CB6B7B}"/>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29" name="Graphic 28">
            <a:extLst>
              <a:ext uri="{FF2B5EF4-FFF2-40B4-BE49-F238E27FC236}">
                <a16:creationId xmlns:a16="http://schemas.microsoft.com/office/drawing/2014/main" id="{E4D26B4B-3A7F-BC46-8629-BA0F9CB6AD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35218815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Layout 6">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7BA1ADE7-448B-0649-97B6-DF08D244FFD0}"/>
              </a:ext>
            </a:extLst>
          </p:cNvPr>
          <p:cNvGrpSpPr/>
          <p:nvPr/>
        </p:nvGrpSpPr>
        <p:grpSpPr>
          <a:xfrm>
            <a:off x="304746" y="309722"/>
            <a:ext cx="584401" cy="584400"/>
            <a:chOff x="314901" y="370682"/>
            <a:chExt cx="584400" cy="584400"/>
          </a:xfrm>
        </p:grpSpPr>
        <p:sp>
          <p:nvSpPr>
            <p:cNvPr id="21" name="Rectangle: Diagonal Corners Rounded 8">
              <a:extLst>
                <a:ext uri="{FF2B5EF4-FFF2-40B4-BE49-F238E27FC236}">
                  <a16:creationId xmlns:a16="http://schemas.microsoft.com/office/drawing/2014/main" id="{17B826C2-AFCE-9E4B-885B-6183642C4F39}"/>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2" name="Rectangle: Diagonal Corners Rounded 8">
              <a:extLst>
                <a:ext uri="{FF2B5EF4-FFF2-40B4-BE49-F238E27FC236}">
                  <a16:creationId xmlns:a16="http://schemas.microsoft.com/office/drawing/2014/main" id="{64C315BB-12A2-E241-90AD-077F3CD003DC}"/>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3" name="Text Placeholder 4">
            <a:extLst>
              <a:ext uri="{FF2B5EF4-FFF2-40B4-BE49-F238E27FC236}">
                <a16:creationId xmlns:a16="http://schemas.microsoft.com/office/drawing/2014/main" id="{D80E3D74-7E5C-C34D-851B-8C0DA8574DE9}"/>
              </a:ext>
            </a:extLst>
          </p:cNvPr>
          <p:cNvSpPr>
            <a:spLocks noGrp="1"/>
          </p:cNvSpPr>
          <p:nvPr>
            <p:ph type="body" sz="quarter" idx="23"/>
          </p:nvPr>
        </p:nvSpPr>
        <p:spPr>
          <a:xfrm>
            <a:off x="1078205" y="323321"/>
            <a:ext cx="10311426"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6" name="Rectangle 25">
            <a:extLst>
              <a:ext uri="{FF2B5EF4-FFF2-40B4-BE49-F238E27FC236}">
                <a16:creationId xmlns:a16="http://schemas.microsoft.com/office/drawing/2014/main" id="{210FDE7E-BB98-4A42-8793-AE1A73C73C81}"/>
              </a:ext>
            </a:extLst>
          </p:cNvPr>
          <p:cNvSpPr/>
          <p:nvPr/>
        </p:nvSpPr>
        <p:spPr>
          <a:xfrm>
            <a:off x="963648" y="1216857"/>
            <a:ext cx="4624353" cy="4864592"/>
          </a:xfrm>
          <a:prstGeom prst="rect">
            <a:avLst/>
          </a:prstGeom>
          <a:solidFill>
            <a:schemeClr val="bg1"/>
          </a:solidFill>
          <a:ln>
            <a:noFill/>
          </a:ln>
          <a:effectLst>
            <a:outerShdw blurRad="444500" dist="38100" dir="2700000" sx="101000" sy="10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cxnSp>
        <p:nvCxnSpPr>
          <p:cNvPr id="28" name="Straight Connector 27">
            <a:extLst>
              <a:ext uri="{FF2B5EF4-FFF2-40B4-BE49-F238E27FC236}">
                <a16:creationId xmlns:a16="http://schemas.microsoft.com/office/drawing/2014/main" id="{D2290A16-346B-314A-8A35-B38029B57244}"/>
              </a:ext>
            </a:extLst>
          </p:cNvPr>
          <p:cNvCxnSpPr>
            <a:cxnSpLocks/>
          </p:cNvCxnSpPr>
          <p:nvPr/>
        </p:nvCxnSpPr>
        <p:spPr>
          <a:xfrm>
            <a:off x="963650" y="1199923"/>
            <a:ext cx="10311426"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5858935" y="1445814"/>
            <a:ext cx="5416141" cy="1983189"/>
          </a:xfrm>
          <a:prstGeom prst="rect">
            <a:avLst/>
          </a:prstGeom>
        </p:spPr>
        <p:txBody>
          <a:bodyPr anchor="t">
            <a:normAutofit/>
          </a:bodyPr>
          <a:lstStyle>
            <a:lvl1pPr marL="0" indent="0">
              <a:buNone/>
              <a:defRPr sz="2050" b="0" i="0">
                <a:solidFill>
                  <a:schemeClr val="bg2"/>
                </a:solidFill>
                <a:latin typeface="Calibri Light" panose="020F0302020204030204" pitchFamily="34"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Text Placeholder 4">
            <a:extLst>
              <a:ext uri="{FF2B5EF4-FFF2-40B4-BE49-F238E27FC236}">
                <a16:creationId xmlns:a16="http://schemas.microsoft.com/office/drawing/2014/main" id="{ED00EAE5-3960-3B44-83ED-00D3B048265B}"/>
              </a:ext>
            </a:extLst>
          </p:cNvPr>
          <p:cNvSpPr>
            <a:spLocks noGrp="1"/>
          </p:cNvSpPr>
          <p:nvPr>
            <p:ph type="body" sz="quarter" idx="11"/>
          </p:nvPr>
        </p:nvSpPr>
        <p:spPr>
          <a:xfrm>
            <a:off x="5858934" y="3602661"/>
            <a:ext cx="5416141" cy="2461861"/>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Picture Placeholder 2">
            <a:extLst>
              <a:ext uri="{FF2B5EF4-FFF2-40B4-BE49-F238E27FC236}">
                <a16:creationId xmlns:a16="http://schemas.microsoft.com/office/drawing/2014/main" id="{070B4991-B340-7C48-A6E1-D0EDFFB5898B}"/>
              </a:ext>
            </a:extLst>
          </p:cNvPr>
          <p:cNvSpPr>
            <a:spLocks noGrp="1"/>
          </p:cNvSpPr>
          <p:nvPr>
            <p:ph type="pic" sz="quarter" idx="17"/>
          </p:nvPr>
        </p:nvSpPr>
        <p:spPr>
          <a:xfrm>
            <a:off x="1117688" y="1334356"/>
            <a:ext cx="4317912" cy="4609247"/>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Rectangle 14">
            <a:extLst>
              <a:ext uri="{FF2B5EF4-FFF2-40B4-BE49-F238E27FC236}">
                <a16:creationId xmlns:a16="http://schemas.microsoft.com/office/drawing/2014/main" id="{AC4231A6-F46C-334D-961C-C01A9F1E42A2}"/>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26A9E208-86DE-E041-A5FA-65A800164399}"/>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8BDD9A1E-0EBF-C443-8011-5A4EC9C7D20E}"/>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9AE3BCB1-A52A-47BD-A719-A76252FF8336}"/>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9520644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_Layout 6">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9E7DC11-E8D5-C89E-9145-A0FE16C00E15}"/>
              </a:ext>
            </a:extLst>
          </p:cNvPr>
          <p:cNvGrpSpPr/>
          <p:nvPr/>
        </p:nvGrpSpPr>
        <p:grpSpPr>
          <a:xfrm>
            <a:off x="-4619" y="-20053"/>
            <a:ext cx="12272819" cy="6898107"/>
            <a:chOff x="-4619" y="-20053"/>
            <a:chExt cx="12272819" cy="6898107"/>
          </a:xfrm>
        </p:grpSpPr>
        <p:pic>
          <p:nvPicPr>
            <p:cNvPr id="7" name="Picture 6" descr="Shape&#10;&#10;Description automatically generated with low confidence">
              <a:extLst>
                <a:ext uri="{FF2B5EF4-FFF2-40B4-BE49-F238E27FC236}">
                  <a16:creationId xmlns:a16="http://schemas.microsoft.com/office/drawing/2014/main" id="{CF8FF56E-1282-90BB-6995-47B9AFD73D39}"/>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8" name="Picture 2">
              <a:extLst>
                <a:ext uri="{FF2B5EF4-FFF2-40B4-BE49-F238E27FC236}">
                  <a16:creationId xmlns:a16="http://schemas.microsoft.com/office/drawing/2014/main" id="{20E6C0E9-BDCB-B320-6FAB-3BA35D95DD23}"/>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D8C12D5B-FC1D-794F-AF0C-8EDAC4EC095A}"/>
              </a:ext>
            </a:extLst>
          </p:cNvPr>
          <p:cNvGrpSpPr/>
          <p:nvPr/>
        </p:nvGrpSpPr>
        <p:grpSpPr>
          <a:xfrm>
            <a:off x="304746" y="309722"/>
            <a:ext cx="584401" cy="584400"/>
            <a:chOff x="314901" y="370682"/>
            <a:chExt cx="584400" cy="584400"/>
          </a:xfrm>
        </p:grpSpPr>
        <p:sp>
          <p:nvSpPr>
            <p:cNvPr id="40" name="Rectangle: Diagonal Corners Rounded 8">
              <a:extLst>
                <a:ext uri="{FF2B5EF4-FFF2-40B4-BE49-F238E27FC236}">
                  <a16:creationId xmlns:a16="http://schemas.microsoft.com/office/drawing/2014/main" id="{5BA66AE5-9A36-314E-B9FB-DE5FAA3DEDAF}"/>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41" name="Rectangle: Diagonal Corners Rounded 8">
              <a:extLst>
                <a:ext uri="{FF2B5EF4-FFF2-40B4-BE49-F238E27FC236}">
                  <a16:creationId xmlns:a16="http://schemas.microsoft.com/office/drawing/2014/main" id="{F1C3D405-28DF-1B46-8A82-85A2E4996C0B}"/>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42" name="Text Placeholder 4">
            <a:extLst>
              <a:ext uri="{FF2B5EF4-FFF2-40B4-BE49-F238E27FC236}">
                <a16:creationId xmlns:a16="http://schemas.microsoft.com/office/drawing/2014/main" id="{8B57011B-1471-1142-A3AE-26E6BA303A89}"/>
              </a:ext>
            </a:extLst>
          </p:cNvPr>
          <p:cNvSpPr>
            <a:spLocks noGrp="1"/>
          </p:cNvSpPr>
          <p:nvPr>
            <p:ph type="body" sz="quarter" idx="23"/>
          </p:nvPr>
        </p:nvSpPr>
        <p:spPr>
          <a:xfrm>
            <a:off x="1078203" y="323321"/>
            <a:ext cx="10196870"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6" name="Rectangle 25">
            <a:extLst>
              <a:ext uri="{FF2B5EF4-FFF2-40B4-BE49-F238E27FC236}">
                <a16:creationId xmlns:a16="http://schemas.microsoft.com/office/drawing/2014/main" id="{210FDE7E-BB98-4A42-8793-AE1A73C73C81}"/>
              </a:ext>
            </a:extLst>
          </p:cNvPr>
          <p:cNvSpPr/>
          <p:nvPr/>
        </p:nvSpPr>
        <p:spPr>
          <a:xfrm>
            <a:off x="963648" y="1216857"/>
            <a:ext cx="4624353" cy="4864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cxnSp>
        <p:nvCxnSpPr>
          <p:cNvPr id="28" name="Straight Connector 27">
            <a:extLst>
              <a:ext uri="{FF2B5EF4-FFF2-40B4-BE49-F238E27FC236}">
                <a16:creationId xmlns:a16="http://schemas.microsoft.com/office/drawing/2014/main" id="{D2290A16-346B-314A-8A35-B38029B57244}"/>
              </a:ext>
            </a:extLst>
          </p:cNvPr>
          <p:cNvCxnSpPr>
            <a:cxnSpLocks/>
          </p:cNvCxnSpPr>
          <p:nvPr/>
        </p:nvCxnSpPr>
        <p:spPr>
          <a:xfrm>
            <a:off x="963650" y="1199923"/>
            <a:ext cx="1031142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0916AF2A-D176-2441-B7DF-AB54C32DA9CB}"/>
              </a:ext>
            </a:extLst>
          </p:cNvPr>
          <p:cNvSpPr>
            <a:spLocks noGrp="1"/>
          </p:cNvSpPr>
          <p:nvPr>
            <p:ph type="body" sz="quarter" idx="10"/>
          </p:nvPr>
        </p:nvSpPr>
        <p:spPr>
          <a:xfrm>
            <a:off x="5858935" y="1445814"/>
            <a:ext cx="5416141" cy="1983189"/>
          </a:xfrm>
          <a:prstGeom prst="rect">
            <a:avLst/>
          </a:prstGeom>
        </p:spPr>
        <p:txBody>
          <a:bodyPr anchor="t">
            <a:normAutofit/>
          </a:bodyPr>
          <a:lstStyle>
            <a:lvl1pPr marL="0" indent="0">
              <a:buNone/>
              <a:defRPr sz="2050" b="0" i="0">
                <a:solidFill>
                  <a:schemeClr val="bg1"/>
                </a:solidFill>
                <a:latin typeface="Calibri Light" panose="020F0302020204030204" pitchFamily="34"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Text Placeholder 4">
            <a:extLst>
              <a:ext uri="{FF2B5EF4-FFF2-40B4-BE49-F238E27FC236}">
                <a16:creationId xmlns:a16="http://schemas.microsoft.com/office/drawing/2014/main" id="{ED00EAE5-3960-3B44-83ED-00D3B048265B}"/>
              </a:ext>
            </a:extLst>
          </p:cNvPr>
          <p:cNvSpPr>
            <a:spLocks noGrp="1"/>
          </p:cNvSpPr>
          <p:nvPr>
            <p:ph type="body" sz="quarter" idx="11"/>
          </p:nvPr>
        </p:nvSpPr>
        <p:spPr>
          <a:xfrm>
            <a:off x="5858934" y="3602661"/>
            <a:ext cx="5416141" cy="2461861"/>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Picture Placeholder 2">
            <a:extLst>
              <a:ext uri="{FF2B5EF4-FFF2-40B4-BE49-F238E27FC236}">
                <a16:creationId xmlns:a16="http://schemas.microsoft.com/office/drawing/2014/main" id="{070B4991-B340-7C48-A6E1-D0EDFFB5898B}"/>
              </a:ext>
            </a:extLst>
          </p:cNvPr>
          <p:cNvSpPr>
            <a:spLocks noGrp="1"/>
          </p:cNvSpPr>
          <p:nvPr>
            <p:ph type="pic" sz="quarter" idx="17"/>
          </p:nvPr>
        </p:nvSpPr>
        <p:spPr>
          <a:xfrm>
            <a:off x="1117688" y="1334356"/>
            <a:ext cx="4317912" cy="4609247"/>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 name="Footer Placeholder 1">
            <a:extLst>
              <a:ext uri="{FF2B5EF4-FFF2-40B4-BE49-F238E27FC236}">
                <a16:creationId xmlns:a16="http://schemas.microsoft.com/office/drawing/2014/main" id="{3FFBE9C7-5FE3-3E49-886E-659510B2070A}"/>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835A5B54-C120-C245-B31C-517743BF9267}"/>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9" name="Graphic 18">
            <a:extLst>
              <a:ext uri="{FF2B5EF4-FFF2-40B4-BE49-F238E27FC236}">
                <a16:creationId xmlns:a16="http://schemas.microsoft.com/office/drawing/2014/main" id="{FEC56955-44EF-974F-8C95-A48D5A73482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69923391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1D0282E-B6C7-4642-857E-A8124E6EAEAE}"/>
              </a:ext>
            </a:extLst>
          </p:cNvPr>
          <p:cNvGrpSpPr/>
          <p:nvPr/>
        </p:nvGrpSpPr>
        <p:grpSpPr>
          <a:xfrm>
            <a:off x="304746" y="309722"/>
            <a:ext cx="584401" cy="584400"/>
            <a:chOff x="314901" y="370682"/>
            <a:chExt cx="584400" cy="584400"/>
          </a:xfrm>
        </p:grpSpPr>
        <p:sp>
          <p:nvSpPr>
            <p:cNvPr id="22" name="Rectangle: Diagonal Corners Rounded 8">
              <a:extLst>
                <a:ext uri="{FF2B5EF4-FFF2-40B4-BE49-F238E27FC236}">
                  <a16:creationId xmlns:a16="http://schemas.microsoft.com/office/drawing/2014/main" id="{D74B6F94-C153-0847-B939-E861D7EAD0B5}"/>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3" name="Rectangle: Diagonal Corners Rounded 8">
              <a:extLst>
                <a:ext uri="{FF2B5EF4-FFF2-40B4-BE49-F238E27FC236}">
                  <a16:creationId xmlns:a16="http://schemas.microsoft.com/office/drawing/2014/main" id="{41AC3F3F-32F0-E349-B406-FA1CF674145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4" name="Text Placeholder 4">
            <a:extLst>
              <a:ext uri="{FF2B5EF4-FFF2-40B4-BE49-F238E27FC236}">
                <a16:creationId xmlns:a16="http://schemas.microsoft.com/office/drawing/2014/main" id="{4C7F244C-81DE-294C-9C21-2E44149301A4}"/>
              </a:ext>
            </a:extLst>
          </p:cNvPr>
          <p:cNvSpPr>
            <a:spLocks noGrp="1"/>
          </p:cNvSpPr>
          <p:nvPr>
            <p:ph type="body" sz="quarter" idx="23"/>
          </p:nvPr>
        </p:nvSpPr>
        <p:spPr>
          <a:xfrm>
            <a:off x="1078203" y="323321"/>
            <a:ext cx="10106470"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9" name="Rectangle 8">
            <a:extLst>
              <a:ext uri="{FF2B5EF4-FFF2-40B4-BE49-F238E27FC236}">
                <a16:creationId xmlns:a16="http://schemas.microsoft.com/office/drawing/2014/main" id="{C99B3DA6-F65E-0949-BF65-C22E88C35391}"/>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82433075-BE87-AC42-A079-1ED8857EFAC2}"/>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2742B290-3396-8B49-964E-03E667C0E1E6}"/>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9DC36388-7B15-4A48-ADEC-662E47E2CBD9}"/>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39158462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2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9BAD0A4-2751-C37E-93B5-D11FD31AD46B}"/>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6A0A0D1A-926B-8463-82D5-18F1217D3357}"/>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12FE4CD4-3B3B-88E2-02A4-68E592AEEEDA}"/>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2E02D287-B179-1747-B4DC-9C31D3FA26D0}"/>
              </a:ext>
            </a:extLst>
          </p:cNvPr>
          <p:cNvGrpSpPr/>
          <p:nvPr/>
        </p:nvGrpSpPr>
        <p:grpSpPr>
          <a:xfrm>
            <a:off x="304746" y="309722"/>
            <a:ext cx="584401" cy="584400"/>
            <a:chOff x="314901" y="370682"/>
            <a:chExt cx="584400" cy="584400"/>
          </a:xfrm>
        </p:grpSpPr>
        <p:sp>
          <p:nvSpPr>
            <p:cNvPr id="18" name="Rectangle: Diagonal Corners Rounded 8">
              <a:extLst>
                <a:ext uri="{FF2B5EF4-FFF2-40B4-BE49-F238E27FC236}">
                  <a16:creationId xmlns:a16="http://schemas.microsoft.com/office/drawing/2014/main" id="{275583F1-66A8-2C41-AB7C-A605623B1283}"/>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19" name="Rectangle: Diagonal Corners Rounded 8">
              <a:extLst>
                <a:ext uri="{FF2B5EF4-FFF2-40B4-BE49-F238E27FC236}">
                  <a16:creationId xmlns:a16="http://schemas.microsoft.com/office/drawing/2014/main" id="{B5F754CD-EFDF-E74C-BBD6-B19A6FE2B08B}"/>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0" name="Text Placeholder 4">
            <a:extLst>
              <a:ext uri="{FF2B5EF4-FFF2-40B4-BE49-F238E27FC236}">
                <a16:creationId xmlns:a16="http://schemas.microsoft.com/office/drawing/2014/main" id="{CDA79409-28C6-2F4A-91F3-2B09A67DF162}"/>
              </a:ext>
            </a:extLst>
          </p:cNvPr>
          <p:cNvSpPr>
            <a:spLocks noGrp="1"/>
          </p:cNvSpPr>
          <p:nvPr>
            <p:ph type="body" sz="quarter" idx="23"/>
          </p:nvPr>
        </p:nvSpPr>
        <p:spPr>
          <a:xfrm>
            <a:off x="1078203" y="323321"/>
            <a:ext cx="10106470"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2" name="Footer Placeholder 1">
            <a:extLst>
              <a:ext uri="{FF2B5EF4-FFF2-40B4-BE49-F238E27FC236}">
                <a16:creationId xmlns:a16="http://schemas.microsoft.com/office/drawing/2014/main" id="{593321E6-1CA2-3049-8B8C-46D4F007245B}"/>
              </a:ext>
            </a:extLst>
          </p:cNvPr>
          <p:cNvSpPr>
            <a:spLocks noGrp="1"/>
          </p:cNvSpPr>
          <p:nvPr>
            <p:ph type="ftr" sz="quarter" idx="24"/>
          </p:nvPr>
        </p:nvSpPr>
        <p:spPr/>
        <p:txBody>
          <a:bodyPr/>
          <a:lstStyle/>
          <a:p>
            <a:endParaRPr lang="en-GB"/>
          </a:p>
        </p:txBody>
      </p:sp>
      <p:sp>
        <p:nvSpPr>
          <p:cNvPr id="4" name="Slide Number Placeholder 3">
            <a:extLst>
              <a:ext uri="{FF2B5EF4-FFF2-40B4-BE49-F238E27FC236}">
                <a16:creationId xmlns:a16="http://schemas.microsoft.com/office/drawing/2014/main" id="{A15087A7-A3DF-5647-A5CC-3477DED26E2A}"/>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6" name="Graphic 15">
            <a:extLst>
              <a:ext uri="{FF2B5EF4-FFF2-40B4-BE49-F238E27FC236}">
                <a16:creationId xmlns:a16="http://schemas.microsoft.com/office/drawing/2014/main" id="{714F4442-430B-E641-834B-65EC8C70DC7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721981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3FAEC6-487B-B248-A35A-ED42CE756B17}" type="datetime1">
              <a:rPr lang="en-GB" smtClean="0"/>
              <a:t>21/08/2025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26324323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394344C-D2FC-7242-9092-2D0D3B635645}"/>
              </a:ext>
            </a:extLst>
          </p:cNvPr>
          <p:cNvGrpSpPr/>
          <p:nvPr/>
        </p:nvGrpSpPr>
        <p:grpSpPr>
          <a:xfrm>
            <a:off x="304746" y="309722"/>
            <a:ext cx="584401" cy="584400"/>
            <a:chOff x="314901" y="370682"/>
            <a:chExt cx="584400" cy="584400"/>
          </a:xfrm>
        </p:grpSpPr>
        <p:sp>
          <p:nvSpPr>
            <p:cNvPr id="24" name="Rectangle: Diagonal Corners Rounded 8">
              <a:extLst>
                <a:ext uri="{FF2B5EF4-FFF2-40B4-BE49-F238E27FC236}">
                  <a16:creationId xmlns:a16="http://schemas.microsoft.com/office/drawing/2014/main" id="{2421E6C7-FD50-E843-A928-D799F41AA78C}"/>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5" name="Rectangle: Diagonal Corners Rounded 8">
              <a:extLst>
                <a:ext uri="{FF2B5EF4-FFF2-40B4-BE49-F238E27FC236}">
                  <a16:creationId xmlns:a16="http://schemas.microsoft.com/office/drawing/2014/main" id="{1F6F55B6-8672-3E46-84DD-90B1FA3E459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081C3A7A-A244-6A49-BD77-07049A37F4C2}"/>
              </a:ext>
            </a:extLst>
          </p:cNvPr>
          <p:cNvSpPr>
            <a:spLocks noGrp="1"/>
          </p:cNvSpPr>
          <p:nvPr>
            <p:ph type="body" sz="quarter" idx="23"/>
          </p:nvPr>
        </p:nvSpPr>
        <p:spPr>
          <a:xfrm>
            <a:off x="1078205" y="323321"/>
            <a:ext cx="10110665"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677B6EF6-0E08-0F47-8C40-F486F49F6B66}"/>
              </a:ext>
            </a:extLst>
          </p:cNvPr>
          <p:cNvSpPr/>
          <p:nvPr/>
        </p:nvSpPr>
        <p:spPr>
          <a:xfrm>
            <a:off x="963649" y="1216856"/>
            <a:ext cx="10110665" cy="4778582"/>
          </a:xfrm>
          <a:prstGeom prst="rect">
            <a:avLst/>
          </a:prstGeom>
          <a:solidFill>
            <a:schemeClr val="bg1"/>
          </a:solidFill>
          <a:ln>
            <a:noFill/>
          </a:ln>
          <a:effectLst>
            <a:outerShdw blurRad="444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3" name="Picture Placeholder 2">
            <a:extLst>
              <a:ext uri="{FF2B5EF4-FFF2-40B4-BE49-F238E27FC236}">
                <a16:creationId xmlns:a16="http://schemas.microsoft.com/office/drawing/2014/main" id="{69F757BB-DC45-0547-8D1A-34D8D4079A8B}"/>
              </a:ext>
            </a:extLst>
          </p:cNvPr>
          <p:cNvSpPr>
            <a:spLocks noGrp="1"/>
          </p:cNvSpPr>
          <p:nvPr>
            <p:ph type="pic" sz="quarter" idx="17"/>
          </p:nvPr>
        </p:nvSpPr>
        <p:spPr>
          <a:xfrm>
            <a:off x="1117694" y="1334360"/>
            <a:ext cx="9777995" cy="4481831"/>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Rectangle 14">
            <a:extLst>
              <a:ext uri="{FF2B5EF4-FFF2-40B4-BE49-F238E27FC236}">
                <a16:creationId xmlns:a16="http://schemas.microsoft.com/office/drawing/2014/main" id="{8B783A45-C656-7F45-B55F-EC7A7192F0E5}"/>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73BEC0C9-2F9E-DC4E-B94E-115C48E5BC71}"/>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4B51AB65-C409-9F4A-88BD-C1734EAFCB6E}"/>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88DE96DC-7AFA-4A22-92AE-667094720491}"/>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16403492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6_Blank">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394344C-D2FC-7242-9092-2D0D3B635645}"/>
              </a:ext>
            </a:extLst>
          </p:cNvPr>
          <p:cNvGrpSpPr/>
          <p:nvPr/>
        </p:nvGrpSpPr>
        <p:grpSpPr>
          <a:xfrm>
            <a:off x="304746" y="309722"/>
            <a:ext cx="584401" cy="584400"/>
            <a:chOff x="314901" y="370682"/>
            <a:chExt cx="584400" cy="584400"/>
          </a:xfrm>
        </p:grpSpPr>
        <p:sp>
          <p:nvSpPr>
            <p:cNvPr id="24" name="Rectangle: Diagonal Corners Rounded 8">
              <a:extLst>
                <a:ext uri="{FF2B5EF4-FFF2-40B4-BE49-F238E27FC236}">
                  <a16:creationId xmlns:a16="http://schemas.microsoft.com/office/drawing/2014/main" id="{2421E6C7-FD50-E843-A928-D799F41AA78C}"/>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5" name="Rectangle: Diagonal Corners Rounded 8">
              <a:extLst>
                <a:ext uri="{FF2B5EF4-FFF2-40B4-BE49-F238E27FC236}">
                  <a16:creationId xmlns:a16="http://schemas.microsoft.com/office/drawing/2014/main" id="{1F6F55B6-8672-3E46-84DD-90B1FA3E459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081C3A7A-A244-6A49-BD77-07049A37F4C2}"/>
              </a:ext>
            </a:extLst>
          </p:cNvPr>
          <p:cNvSpPr>
            <a:spLocks noGrp="1"/>
          </p:cNvSpPr>
          <p:nvPr>
            <p:ph type="body" sz="quarter" idx="23"/>
          </p:nvPr>
        </p:nvSpPr>
        <p:spPr>
          <a:xfrm>
            <a:off x="1078205" y="323321"/>
            <a:ext cx="10110665"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677B6EF6-0E08-0F47-8C40-F486F49F6B66}"/>
              </a:ext>
            </a:extLst>
          </p:cNvPr>
          <p:cNvSpPr/>
          <p:nvPr/>
        </p:nvSpPr>
        <p:spPr>
          <a:xfrm>
            <a:off x="963649" y="1216856"/>
            <a:ext cx="10110665" cy="4778582"/>
          </a:xfrm>
          <a:prstGeom prst="rect">
            <a:avLst/>
          </a:prstGeom>
          <a:solidFill>
            <a:schemeClr val="bg1"/>
          </a:solidFill>
          <a:ln>
            <a:noFill/>
          </a:ln>
          <a:effectLst>
            <a:outerShdw blurRad="444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3" name="Picture Placeholder 2">
            <a:extLst>
              <a:ext uri="{FF2B5EF4-FFF2-40B4-BE49-F238E27FC236}">
                <a16:creationId xmlns:a16="http://schemas.microsoft.com/office/drawing/2014/main" id="{69F757BB-DC45-0547-8D1A-34D8D4079A8B}"/>
              </a:ext>
            </a:extLst>
          </p:cNvPr>
          <p:cNvSpPr>
            <a:spLocks noGrp="1"/>
          </p:cNvSpPr>
          <p:nvPr>
            <p:ph type="pic" sz="quarter" idx="17"/>
          </p:nvPr>
        </p:nvSpPr>
        <p:spPr>
          <a:xfrm>
            <a:off x="4019108" y="1802617"/>
            <a:ext cx="6876575" cy="383852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AAE6E683-9BC5-9A4E-8F17-FF40A8337AA5}"/>
              </a:ext>
            </a:extLst>
          </p:cNvPr>
          <p:cNvSpPr>
            <a:spLocks noGrp="1"/>
          </p:cNvSpPr>
          <p:nvPr>
            <p:ph type="body" sz="quarter" idx="11"/>
          </p:nvPr>
        </p:nvSpPr>
        <p:spPr>
          <a:xfrm>
            <a:off x="1132413" y="1802621"/>
            <a:ext cx="2620144" cy="3838527"/>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a:extLst>
              <a:ext uri="{FF2B5EF4-FFF2-40B4-BE49-F238E27FC236}">
                <a16:creationId xmlns:a16="http://schemas.microsoft.com/office/drawing/2014/main" id="{6AAFF3D0-9248-6D41-A21D-27A7087ECE20}"/>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A35F6248-6CE2-C94A-BB80-02FAF027757B}"/>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0ECC382E-D591-924A-8215-7F58AD289854}"/>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7B54D87B-6697-4622-BB8F-5086BCA1F281}"/>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9384699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3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B48CA44F-79F0-5A3C-4280-C147A9D62532}"/>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0DA6B89A-7852-0D50-E930-0B2D919124C7}"/>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BD507923-4CCD-ACA9-087A-ADFCB0C4EBD9}"/>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Graphic 19">
            <a:extLst>
              <a:ext uri="{FF2B5EF4-FFF2-40B4-BE49-F238E27FC236}">
                <a16:creationId xmlns:a16="http://schemas.microsoft.com/office/drawing/2014/main" id="{AEE9B8A3-728A-5A4E-9FF9-899B3332CC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36409" y="5938007"/>
            <a:ext cx="800100" cy="800100"/>
          </a:xfrm>
          <a:prstGeom prst="rect">
            <a:avLst/>
          </a:prstGeom>
        </p:spPr>
      </p:pic>
      <p:sp>
        <p:nvSpPr>
          <p:cNvPr id="21" name="Text Placeholder 4">
            <a:extLst>
              <a:ext uri="{FF2B5EF4-FFF2-40B4-BE49-F238E27FC236}">
                <a16:creationId xmlns:a16="http://schemas.microsoft.com/office/drawing/2014/main" id="{5AC30526-114A-0C41-8A40-9B9DE7E55575}"/>
              </a:ext>
            </a:extLst>
          </p:cNvPr>
          <p:cNvSpPr>
            <a:spLocks noGrp="1"/>
          </p:cNvSpPr>
          <p:nvPr>
            <p:ph type="body" sz="quarter" idx="31"/>
          </p:nvPr>
        </p:nvSpPr>
        <p:spPr>
          <a:xfrm>
            <a:off x="1078203" y="323321"/>
            <a:ext cx="10082418"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677B6EF6-0E08-0F47-8C40-F486F49F6B66}"/>
              </a:ext>
            </a:extLst>
          </p:cNvPr>
          <p:cNvSpPr/>
          <p:nvPr/>
        </p:nvSpPr>
        <p:spPr>
          <a:xfrm>
            <a:off x="963649" y="1216856"/>
            <a:ext cx="10110665" cy="47785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3" name="Picture Placeholder 2">
            <a:extLst>
              <a:ext uri="{FF2B5EF4-FFF2-40B4-BE49-F238E27FC236}">
                <a16:creationId xmlns:a16="http://schemas.microsoft.com/office/drawing/2014/main" id="{69F757BB-DC45-0547-8D1A-34D8D4079A8B}"/>
              </a:ext>
            </a:extLst>
          </p:cNvPr>
          <p:cNvSpPr>
            <a:spLocks noGrp="1"/>
          </p:cNvSpPr>
          <p:nvPr>
            <p:ph type="pic" sz="quarter" idx="17"/>
          </p:nvPr>
        </p:nvSpPr>
        <p:spPr>
          <a:xfrm>
            <a:off x="4019108" y="1802617"/>
            <a:ext cx="6876575" cy="383852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AAE6E683-9BC5-9A4E-8F17-FF40A8337AA5}"/>
              </a:ext>
            </a:extLst>
          </p:cNvPr>
          <p:cNvSpPr>
            <a:spLocks noGrp="1"/>
          </p:cNvSpPr>
          <p:nvPr>
            <p:ph type="body" sz="quarter" idx="11"/>
          </p:nvPr>
        </p:nvSpPr>
        <p:spPr>
          <a:xfrm>
            <a:off x="1132413" y="1802621"/>
            <a:ext cx="2620144" cy="3838527"/>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A27D02D7-BD66-3D4A-AA7B-5231592F2B46}"/>
              </a:ext>
            </a:extLst>
          </p:cNvPr>
          <p:cNvGrpSpPr/>
          <p:nvPr/>
        </p:nvGrpSpPr>
        <p:grpSpPr>
          <a:xfrm>
            <a:off x="304746" y="309722"/>
            <a:ext cx="584401" cy="584400"/>
            <a:chOff x="314901" y="370682"/>
            <a:chExt cx="584400" cy="584400"/>
          </a:xfrm>
        </p:grpSpPr>
        <p:sp>
          <p:nvSpPr>
            <p:cNvPr id="28" name="Rectangle: Diagonal Corners Rounded 8">
              <a:extLst>
                <a:ext uri="{FF2B5EF4-FFF2-40B4-BE49-F238E27FC236}">
                  <a16:creationId xmlns:a16="http://schemas.microsoft.com/office/drawing/2014/main" id="{BA348897-8102-EA43-8879-636D9250B38F}"/>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9" name="Rectangle: Diagonal Corners Rounded 8">
              <a:extLst>
                <a:ext uri="{FF2B5EF4-FFF2-40B4-BE49-F238E27FC236}">
                  <a16:creationId xmlns:a16="http://schemas.microsoft.com/office/drawing/2014/main" id="{C3F64489-BF05-F740-B60F-9522C102028B}"/>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 name="Footer Placeholder 1">
            <a:extLst>
              <a:ext uri="{FF2B5EF4-FFF2-40B4-BE49-F238E27FC236}">
                <a16:creationId xmlns:a16="http://schemas.microsoft.com/office/drawing/2014/main" id="{6370FB10-B404-D841-8519-1DBA8EB4C4B5}"/>
              </a:ext>
            </a:extLst>
          </p:cNvPr>
          <p:cNvSpPr>
            <a:spLocks noGrp="1"/>
          </p:cNvSpPr>
          <p:nvPr>
            <p:ph type="ftr" sz="quarter" idx="32"/>
          </p:nvPr>
        </p:nvSpPr>
        <p:spPr/>
        <p:txBody>
          <a:bodyPr/>
          <a:lstStyle/>
          <a:p>
            <a:endParaRPr lang="en-GB"/>
          </a:p>
        </p:txBody>
      </p:sp>
      <p:sp>
        <p:nvSpPr>
          <p:cNvPr id="3" name="Slide Number Placeholder 2">
            <a:extLst>
              <a:ext uri="{FF2B5EF4-FFF2-40B4-BE49-F238E27FC236}">
                <a16:creationId xmlns:a16="http://schemas.microsoft.com/office/drawing/2014/main" id="{BD91D73E-FB6A-F64B-9832-D7DC697EE901}"/>
              </a:ext>
            </a:extLst>
          </p:cNvPr>
          <p:cNvSpPr>
            <a:spLocks noGrp="1"/>
          </p:cNvSpPr>
          <p:nvPr>
            <p:ph type="sldNum" sz="quarter" idx="33"/>
          </p:nvPr>
        </p:nvSpPr>
        <p:spPr/>
        <p:txBody>
          <a:bodyPr/>
          <a:lstStyle/>
          <a:p>
            <a:fld id="{B6F15528-21DE-4FAA-801E-634DDDAF4B2B}" type="slidenum">
              <a:rPr lang="en-GB" smtClean="0"/>
              <a:t>‹#›</a:t>
            </a:fld>
            <a:endParaRPr lang="en-GB"/>
          </a:p>
        </p:txBody>
      </p:sp>
    </p:spTree>
    <p:extLst>
      <p:ext uri="{BB962C8B-B14F-4D97-AF65-F5344CB8AC3E}">
        <p14:creationId xmlns:p14="http://schemas.microsoft.com/office/powerpoint/2010/main" val="31261046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7_Blank">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C394344C-D2FC-7242-9092-2D0D3B635645}"/>
              </a:ext>
            </a:extLst>
          </p:cNvPr>
          <p:cNvGrpSpPr/>
          <p:nvPr/>
        </p:nvGrpSpPr>
        <p:grpSpPr>
          <a:xfrm>
            <a:off x="304746" y="309722"/>
            <a:ext cx="584401" cy="584400"/>
            <a:chOff x="314901" y="370682"/>
            <a:chExt cx="584400" cy="584400"/>
          </a:xfrm>
        </p:grpSpPr>
        <p:sp>
          <p:nvSpPr>
            <p:cNvPr id="24" name="Rectangle: Diagonal Corners Rounded 8">
              <a:extLst>
                <a:ext uri="{FF2B5EF4-FFF2-40B4-BE49-F238E27FC236}">
                  <a16:creationId xmlns:a16="http://schemas.microsoft.com/office/drawing/2014/main" id="{2421E6C7-FD50-E843-A928-D799F41AA78C}"/>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5" name="Rectangle: Diagonal Corners Rounded 8">
              <a:extLst>
                <a:ext uri="{FF2B5EF4-FFF2-40B4-BE49-F238E27FC236}">
                  <a16:creationId xmlns:a16="http://schemas.microsoft.com/office/drawing/2014/main" id="{1F6F55B6-8672-3E46-84DD-90B1FA3E4593}"/>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6" name="Text Placeholder 4">
            <a:extLst>
              <a:ext uri="{FF2B5EF4-FFF2-40B4-BE49-F238E27FC236}">
                <a16:creationId xmlns:a16="http://schemas.microsoft.com/office/drawing/2014/main" id="{081C3A7A-A244-6A49-BD77-07049A37F4C2}"/>
              </a:ext>
            </a:extLst>
          </p:cNvPr>
          <p:cNvSpPr>
            <a:spLocks noGrp="1"/>
          </p:cNvSpPr>
          <p:nvPr>
            <p:ph type="body" sz="quarter" idx="23"/>
          </p:nvPr>
        </p:nvSpPr>
        <p:spPr>
          <a:xfrm>
            <a:off x="1078210" y="323321"/>
            <a:ext cx="9996109" cy="730250"/>
          </a:xfrm>
          <a:prstGeom prst="rect">
            <a:avLst/>
          </a:prstGeom>
        </p:spPr>
        <p:txBody>
          <a:bodyPr/>
          <a:lstStyle>
            <a:lvl1pPr marL="0" indent="0">
              <a:buNone/>
              <a:defRPr sz="3417" b="0" i="0">
                <a:solidFill>
                  <a:schemeClr val="tx2"/>
                </a:solidFill>
                <a:latin typeface="Calibri Light" panose="020F0302020204030204" pitchFamily="34"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677B6EF6-0E08-0F47-8C40-F486F49F6B66}"/>
              </a:ext>
            </a:extLst>
          </p:cNvPr>
          <p:cNvSpPr/>
          <p:nvPr/>
        </p:nvSpPr>
        <p:spPr>
          <a:xfrm>
            <a:off x="963649" y="2156910"/>
            <a:ext cx="10110665" cy="3838529"/>
          </a:xfrm>
          <a:prstGeom prst="rect">
            <a:avLst/>
          </a:prstGeom>
          <a:solidFill>
            <a:schemeClr val="bg1"/>
          </a:solidFill>
          <a:ln>
            <a:noFill/>
          </a:ln>
          <a:effectLst>
            <a:outerShdw blurRad="4445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3" name="Picture Placeholder 2">
            <a:extLst>
              <a:ext uri="{FF2B5EF4-FFF2-40B4-BE49-F238E27FC236}">
                <a16:creationId xmlns:a16="http://schemas.microsoft.com/office/drawing/2014/main" id="{69F757BB-DC45-0547-8D1A-34D8D4079A8B}"/>
              </a:ext>
            </a:extLst>
          </p:cNvPr>
          <p:cNvSpPr>
            <a:spLocks noGrp="1"/>
          </p:cNvSpPr>
          <p:nvPr>
            <p:ph type="pic" sz="quarter" idx="17"/>
          </p:nvPr>
        </p:nvSpPr>
        <p:spPr>
          <a:xfrm>
            <a:off x="4019108" y="2445492"/>
            <a:ext cx="6876575" cy="3301981"/>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AAE6E683-9BC5-9A4E-8F17-FF40A8337AA5}"/>
              </a:ext>
            </a:extLst>
          </p:cNvPr>
          <p:cNvSpPr>
            <a:spLocks noGrp="1"/>
          </p:cNvSpPr>
          <p:nvPr>
            <p:ph type="body" sz="quarter" idx="11"/>
          </p:nvPr>
        </p:nvSpPr>
        <p:spPr>
          <a:xfrm>
            <a:off x="1132413" y="2445488"/>
            <a:ext cx="2620144" cy="3301980"/>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4">
            <a:extLst>
              <a:ext uri="{FF2B5EF4-FFF2-40B4-BE49-F238E27FC236}">
                <a16:creationId xmlns:a16="http://schemas.microsoft.com/office/drawing/2014/main" id="{43AC36F1-87FF-4F4C-BD9C-3959E40DCA85}"/>
              </a:ext>
            </a:extLst>
          </p:cNvPr>
          <p:cNvSpPr>
            <a:spLocks noGrp="1"/>
          </p:cNvSpPr>
          <p:nvPr>
            <p:ph type="body" sz="quarter" idx="24"/>
          </p:nvPr>
        </p:nvSpPr>
        <p:spPr>
          <a:xfrm>
            <a:off x="1120733" y="1359171"/>
            <a:ext cx="9774950" cy="730250"/>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Rectangle 18">
            <a:extLst>
              <a:ext uri="{FF2B5EF4-FFF2-40B4-BE49-F238E27FC236}">
                <a16:creationId xmlns:a16="http://schemas.microsoft.com/office/drawing/2014/main" id="{BAE3C88D-BF4B-E548-94BC-7BE5171CE608}"/>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749820C2-D662-A74C-B034-75DB2F84D6F9}"/>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F605D377-9E8F-FF49-8570-417C26CD64D2}"/>
              </a:ext>
            </a:extLst>
          </p:cNvPr>
          <p:cNvSpPr>
            <a:spLocks noGrp="1"/>
          </p:cNvSpPr>
          <p:nvPr>
            <p:ph type="sldNum" sz="quarter" idx="26"/>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116F96FD-0738-4348-B453-60031A58A240}"/>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34586309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4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E65A72C-C4E6-C046-8E72-E7B7874F1B28}"/>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A8DDB14D-F44F-A0B5-F01F-6D2F401B816E}"/>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FEE4D9E5-15C9-4E04-778C-88F4DF098CA3}"/>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 Placeholder 4">
            <a:extLst>
              <a:ext uri="{FF2B5EF4-FFF2-40B4-BE49-F238E27FC236}">
                <a16:creationId xmlns:a16="http://schemas.microsoft.com/office/drawing/2014/main" id="{5AC30526-114A-0C41-8A40-9B9DE7E55575}"/>
              </a:ext>
            </a:extLst>
          </p:cNvPr>
          <p:cNvSpPr>
            <a:spLocks noGrp="1"/>
          </p:cNvSpPr>
          <p:nvPr>
            <p:ph type="body" sz="quarter" idx="31"/>
          </p:nvPr>
        </p:nvSpPr>
        <p:spPr>
          <a:xfrm>
            <a:off x="1078203" y="323321"/>
            <a:ext cx="10082418"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2" name="Rectangle 11">
            <a:extLst>
              <a:ext uri="{FF2B5EF4-FFF2-40B4-BE49-F238E27FC236}">
                <a16:creationId xmlns:a16="http://schemas.microsoft.com/office/drawing/2014/main" id="{677B6EF6-0E08-0F47-8C40-F486F49F6B66}"/>
              </a:ext>
            </a:extLst>
          </p:cNvPr>
          <p:cNvSpPr/>
          <p:nvPr/>
        </p:nvSpPr>
        <p:spPr>
          <a:xfrm>
            <a:off x="963649" y="1628512"/>
            <a:ext cx="10110665" cy="436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3" name="Picture Placeholder 2">
            <a:extLst>
              <a:ext uri="{FF2B5EF4-FFF2-40B4-BE49-F238E27FC236}">
                <a16:creationId xmlns:a16="http://schemas.microsoft.com/office/drawing/2014/main" id="{69F757BB-DC45-0547-8D1A-34D8D4079A8B}"/>
              </a:ext>
            </a:extLst>
          </p:cNvPr>
          <p:cNvSpPr>
            <a:spLocks noGrp="1"/>
          </p:cNvSpPr>
          <p:nvPr>
            <p:ph type="pic" sz="quarter" idx="17"/>
          </p:nvPr>
        </p:nvSpPr>
        <p:spPr>
          <a:xfrm>
            <a:off x="4019108" y="2030132"/>
            <a:ext cx="6876575" cy="3838528"/>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15" name="Text Placeholder 4">
            <a:extLst>
              <a:ext uri="{FF2B5EF4-FFF2-40B4-BE49-F238E27FC236}">
                <a16:creationId xmlns:a16="http://schemas.microsoft.com/office/drawing/2014/main" id="{AAE6E683-9BC5-9A4E-8F17-FF40A8337AA5}"/>
              </a:ext>
            </a:extLst>
          </p:cNvPr>
          <p:cNvSpPr>
            <a:spLocks noGrp="1"/>
          </p:cNvSpPr>
          <p:nvPr>
            <p:ph type="body" sz="quarter" idx="11"/>
          </p:nvPr>
        </p:nvSpPr>
        <p:spPr>
          <a:xfrm>
            <a:off x="1132413" y="2030138"/>
            <a:ext cx="2620144" cy="3838527"/>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7" name="Group 26">
            <a:extLst>
              <a:ext uri="{FF2B5EF4-FFF2-40B4-BE49-F238E27FC236}">
                <a16:creationId xmlns:a16="http://schemas.microsoft.com/office/drawing/2014/main" id="{A27D02D7-BD66-3D4A-AA7B-5231592F2B46}"/>
              </a:ext>
            </a:extLst>
          </p:cNvPr>
          <p:cNvGrpSpPr/>
          <p:nvPr/>
        </p:nvGrpSpPr>
        <p:grpSpPr>
          <a:xfrm>
            <a:off x="304746" y="309722"/>
            <a:ext cx="584401" cy="584400"/>
            <a:chOff x="314901" y="370682"/>
            <a:chExt cx="584400" cy="584400"/>
          </a:xfrm>
        </p:grpSpPr>
        <p:sp>
          <p:nvSpPr>
            <p:cNvPr id="28" name="Rectangle: Diagonal Corners Rounded 8">
              <a:extLst>
                <a:ext uri="{FF2B5EF4-FFF2-40B4-BE49-F238E27FC236}">
                  <a16:creationId xmlns:a16="http://schemas.microsoft.com/office/drawing/2014/main" id="{BA348897-8102-EA43-8879-636D9250B38F}"/>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9" name="Rectangle: Diagonal Corners Rounded 8">
              <a:extLst>
                <a:ext uri="{FF2B5EF4-FFF2-40B4-BE49-F238E27FC236}">
                  <a16:creationId xmlns:a16="http://schemas.microsoft.com/office/drawing/2014/main" id="{C3F64489-BF05-F740-B60F-9522C102028B}"/>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 name="Footer Placeholder 1">
            <a:extLst>
              <a:ext uri="{FF2B5EF4-FFF2-40B4-BE49-F238E27FC236}">
                <a16:creationId xmlns:a16="http://schemas.microsoft.com/office/drawing/2014/main" id="{2BF6426A-93A1-5443-B4D2-BB3E524E7B04}"/>
              </a:ext>
            </a:extLst>
          </p:cNvPr>
          <p:cNvSpPr>
            <a:spLocks noGrp="1"/>
          </p:cNvSpPr>
          <p:nvPr>
            <p:ph type="ftr" sz="quarter" idx="32"/>
          </p:nvPr>
        </p:nvSpPr>
        <p:spPr/>
        <p:txBody>
          <a:bodyPr/>
          <a:lstStyle/>
          <a:p>
            <a:endParaRPr lang="en-GB"/>
          </a:p>
        </p:txBody>
      </p:sp>
      <p:sp>
        <p:nvSpPr>
          <p:cNvPr id="3" name="Slide Number Placeholder 2">
            <a:extLst>
              <a:ext uri="{FF2B5EF4-FFF2-40B4-BE49-F238E27FC236}">
                <a16:creationId xmlns:a16="http://schemas.microsoft.com/office/drawing/2014/main" id="{DB09F222-2306-BD4A-BD53-59E09EA3B9A0}"/>
              </a:ext>
            </a:extLst>
          </p:cNvPr>
          <p:cNvSpPr>
            <a:spLocks noGrp="1"/>
          </p:cNvSpPr>
          <p:nvPr>
            <p:ph type="sldNum" sz="quarter" idx="33"/>
          </p:nvPr>
        </p:nvSpPr>
        <p:spPr/>
        <p:txBody>
          <a:bodyPr/>
          <a:lstStyle/>
          <a:p>
            <a:fld id="{B6F15528-21DE-4FAA-801E-634DDDAF4B2B}" type="slidenum">
              <a:rPr lang="en-GB" smtClean="0"/>
              <a:t>‹#›</a:t>
            </a:fld>
            <a:endParaRPr lang="en-GB"/>
          </a:p>
        </p:txBody>
      </p:sp>
      <p:pic>
        <p:nvPicPr>
          <p:cNvPr id="19" name="Graphic 18">
            <a:extLst>
              <a:ext uri="{FF2B5EF4-FFF2-40B4-BE49-F238E27FC236}">
                <a16:creationId xmlns:a16="http://schemas.microsoft.com/office/drawing/2014/main" id="{FD4082BB-F2AE-B64C-BE14-A32433C3270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363827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5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15DAFC5-57DB-CD1A-C3F7-50F5A734316D}"/>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BB828EF4-0D11-03B2-03DE-AA1C666D7F38}"/>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851B683C-8B94-F0EB-CE99-2F26AB1C5556}"/>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1" name="Group 20">
            <a:extLst>
              <a:ext uri="{FF2B5EF4-FFF2-40B4-BE49-F238E27FC236}">
                <a16:creationId xmlns:a16="http://schemas.microsoft.com/office/drawing/2014/main" id="{64C6E2EF-A9B5-6646-AADA-A70E87BE6348}"/>
              </a:ext>
            </a:extLst>
          </p:cNvPr>
          <p:cNvGrpSpPr/>
          <p:nvPr/>
        </p:nvGrpSpPr>
        <p:grpSpPr>
          <a:xfrm>
            <a:off x="304746" y="309722"/>
            <a:ext cx="584401" cy="584400"/>
            <a:chOff x="314901" y="370682"/>
            <a:chExt cx="584400" cy="584400"/>
          </a:xfrm>
        </p:grpSpPr>
        <p:sp>
          <p:nvSpPr>
            <p:cNvPr id="27" name="Rectangle: Diagonal Corners Rounded 8">
              <a:extLst>
                <a:ext uri="{FF2B5EF4-FFF2-40B4-BE49-F238E27FC236}">
                  <a16:creationId xmlns:a16="http://schemas.microsoft.com/office/drawing/2014/main" id="{2A560D9C-2E38-6342-BFEA-7C5EB8883B9A}"/>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8" name="Rectangle: Diagonal Corners Rounded 8">
              <a:extLst>
                <a:ext uri="{FF2B5EF4-FFF2-40B4-BE49-F238E27FC236}">
                  <a16:creationId xmlns:a16="http://schemas.microsoft.com/office/drawing/2014/main" id="{14477265-08AF-A44F-B52A-D8741E5140D1}"/>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9" name="Text Placeholder 4">
            <a:extLst>
              <a:ext uri="{FF2B5EF4-FFF2-40B4-BE49-F238E27FC236}">
                <a16:creationId xmlns:a16="http://schemas.microsoft.com/office/drawing/2014/main" id="{F2CCE974-CFF9-B647-B65D-10DBD6D6E6DA}"/>
              </a:ext>
            </a:extLst>
          </p:cNvPr>
          <p:cNvSpPr>
            <a:spLocks noGrp="1"/>
          </p:cNvSpPr>
          <p:nvPr>
            <p:ph type="body" sz="quarter" idx="23"/>
          </p:nvPr>
        </p:nvSpPr>
        <p:spPr>
          <a:xfrm>
            <a:off x="1078210" y="323321"/>
            <a:ext cx="9817479"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30" name="Rectangle 29">
            <a:extLst>
              <a:ext uri="{FF2B5EF4-FFF2-40B4-BE49-F238E27FC236}">
                <a16:creationId xmlns:a16="http://schemas.microsoft.com/office/drawing/2014/main" id="{E18E7CF2-7BE5-094A-A663-B815298D93BF}"/>
              </a:ext>
            </a:extLst>
          </p:cNvPr>
          <p:cNvSpPr/>
          <p:nvPr/>
        </p:nvSpPr>
        <p:spPr>
          <a:xfrm>
            <a:off x="963649" y="2156910"/>
            <a:ext cx="10110665" cy="3838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31" name="Picture Placeholder 2">
            <a:extLst>
              <a:ext uri="{FF2B5EF4-FFF2-40B4-BE49-F238E27FC236}">
                <a16:creationId xmlns:a16="http://schemas.microsoft.com/office/drawing/2014/main" id="{8FB0BFA6-B116-084E-8A48-B30248AAE0D6}"/>
              </a:ext>
            </a:extLst>
          </p:cNvPr>
          <p:cNvSpPr>
            <a:spLocks noGrp="1"/>
          </p:cNvSpPr>
          <p:nvPr>
            <p:ph type="pic" sz="quarter" idx="17"/>
          </p:nvPr>
        </p:nvSpPr>
        <p:spPr>
          <a:xfrm>
            <a:off x="4019108" y="2445492"/>
            <a:ext cx="6876575" cy="3301981"/>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2" name="Text Placeholder 4">
            <a:extLst>
              <a:ext uri="{FF2B5EF4-FFF2-40B4-BE49-F238E27FC236}">
                <a16:creationId xmlns:a16="http://schemas.microsoft.com/office/drawing/2014/main" id="{E999080A-27E0-2D4C-98B1-F4AB2F3A1CB6}"/>
              </a:ext>
            </a:extLst>
          </p:cNvPr>
          <p:cNvSpPr>
            <a:spLocks noGrp="1"/>
          </p:cNvSpPr>
          <p:nvPr>
            <p:ph type="body" sz="quarter" idx="11"/>
          </p:nvPr>
        </p:nvSpPr>
        <p:spPr>
          <a:xfrm>
            <a:off x="1132413" y="2445488"/>
            <a:ext cx="2620144" cy="3301980"/>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4">
            <a:extLst>
              <a:ext uri="{FF2B5EF4-FFF2-40B4-BE49-F238E27FC236}">
                <a16:creationId xmlns:a16="http://schemas.microsoft.com/office/drawing/2014/main" id="{68EC6485-48C5-6043-89BF-24CE3CE22FE6}"/>
              </a:ext>
            </a:extLst>
          </p:cNvPr>
          <p:cNvSpPr>
            <a:spLocks noGrp="1"/>
          </p:cNvSpPr>
          <p:nvPr>
            <p:ph type="body" sz="quarter" idx="24"/>
          </p:nvPr>
        </p:nvSpPr>
        <p:spPr>
          <a:xfrm>
            <a:off x="1120733" y="1291439"/>
            <a:ext cx="9774950" cy="730250"/>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0274B725-1999-E047-9BAB-3EBA511A2603}"/>
              </a:ext>
            </a:extLst>
          </p:cNvPr>
          <p:cNvSpPr>
            <a:spLocks noGrp="1"/>
          </p:cNvSpPr>
          <p:nvPr>
            <p:ph type="ftr" sz="quarter" idx="25"/>
          </p:nvPr>
        </p:nvSpPr>
        <p:spPr/>
        <p:txBody>
          <a:bodyPr/>
          <a:lstStyle/>
          <a:p>
            <a:endParaRPr lang="en-GB"/>
          </a:p>
        </p:txBody>
      </p:sp>
      <p:sp>
        <p:nvSpPr>
          <p:cNvPr id="3" name="Slide Number Placeholder 2">
            <a:extLst>
              <a:ext uri="{FF2B5EF4-FFF2-40B4-BE49-F238E27FC236}">
                <a16:creationId xmlns:a16="http://schemas.microsoft.com/office/drawing/2014/main" id="{C7529B6F-DADE-4244-A605-A9EF38E88469}"/>
              </a:ext>
            </a:extLst>
          </p:cNvPr>
          <p:cNvSpPr>
            <a:spLocks noGrp="1"/>
          </p:cNvSpPr>
          <p:nvPr>
            <p:ph type="sldNum" sz="quarter" idx="26"/>
          </p:nvPr>
        </p:nvSpPr>
        <p:spPr/>
        <p:txBody>
          <a:bodyPr/>
          <a:lstStyle/>
          <a:p>
            <a:fld id="{B6F15528-21DE-4FAA-801E-634DDDAF4B2B}" type="slidenum">
              <a:rPr lang="en-GB" smtClean="0"/>
              <a:t>‹#›</a:t>
            </a:fld>
            <a:endParaRPr lang="en-GB"/>
          </a:p>
        </p:txBody>
      </p:sp>
      <p:pic>
        <p:nvPicPr>
          <p:cNvPr id="18" name="Graphic 17">
            <a:extLst>
              <a:ext uri="{FF2B5EF4-FFF2-40B4-BE49-F238E27FC236}">
                <a16:creationId xmlns:a16="http://schemas.microsoft.com/office/drawing/2014/main" id="{E236A297-EBDA-5542-84A1-0423E0BE587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2079710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C58D50D2-34FB-FD40-8BB2-8C034051AC09}"/>
              </a:ext>
            </a:extLst>
          </p:cNvPr>
          <p:cNvGrpSpPr/>
          <p:nvPr/>
        </p:nvGrpSpPr>
        <p:grpSpPr>
          <a:xfrm>
            <a:off x="304746" y="309722"/>
            <a:ext cx="584401" cy="584400"/>
            <a:chOff x="314901" y="370682"/>
            <a:chExt cx="584400" cy="584400"/>
          </a:xfrm>
        </p:grpSpPr>
        <p:sp>
          <p:nvSpPr>
            <p:cNvPr id="23" name="Rectangle: Diagonal Corners Rounded 8">
              <a:extLst>
                <a:ext uri="{FF2B5EF4-FFF2-40B4-BE49-F238E27FC236}">
                  <a16:creationId xmlns:a16="http://schemas.microsoft.com/office/drawing/2014/main" id="{7B49F772-3BE5-8D43-8FA1-A6EDE224BDEB}"/>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4" name="Rectangle: Diagonal Corners Rounded 8">
              <a:extLst>
                <a:ext uri="{FF2B5EF4-FFF2-40B4-BE49-F238E27FC236}">
                  <a16:creationId xmlns:a16="http://schemas.microsoft.com/office/drawing/2014/main" id="{69A1122C-B5F3-5F4E-90F9-F6F39F4E8842}"/>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5" name="Text Placeholder 4">
            <a:extLst>
              <a:ext uri="{FF2B5EF4-FFF2-40B4-BE49-F238E27FC236}">
                <a16:creationId xmlns:a16="http://schemas.microsoft.com/office/drawing/2014/main" id="{483B6227-1FDF-BC41-8F73-EAD7FE02483F}"/>
              </a:ext>
            </a:extLst>
          </p:cNvPr>
          <p:cNvSpPr>
            <a:spLocks noGrp="1"/>
          </p:cNvSpPr>
          <p:nvPr>
            <p:ph type="body" sz="quarter" idx="23"/>
          </p:nvPr>
        </p:nvSpPr>
        <p:spPr>
          <a:xfrm>
            <a:off x="1078210" y="323321"/>
            <a:ext cx="10135229"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3" name="Text Placeholder 4">
            <a:extLst>
              <a:ext uri="{FF2B5EF4-FFF2-40B4-BE49-F238E27FC236}">
                <a16:creationId xmlns:a16="http://schemas.microsoft.com/office/drawing/2014/main" id="{B7C6F957-8AF9-1C4E-8850-C64A8B1DD50A}"/>
              </a:ext>
            </a:extLst>
          </p:cNvPr>
          <p:cNvSpPr>
            <a:spLocks noGrp="1"/>
          </p:cNvSpPr>
          <p:nvPr>
            <p:ph type="body" sz="quarter" idx="11"/>
          </p:nvPr>
        </p:nvSpPr>
        <p:spPr>
          <a:xfrm>
            <a:off x="1299994" y="1616244"/>
            <a:ext cx="9913441" cy="395223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tx2"/>
                </a:solidFill>
                <a:latin typeface="Calibri Light" panose="020F0302020204030204" pitchFamily="34" charset="0"/>
              </a:defRPr>
            </a:lvl1pPr>
            <a:lvl2pPr marL="683532" indent="-292943" algn="l">
              <a:spcAft>
                <a:spcPts val="1025"/>
              </a:spcAft>
              <a:buFont typeface="Arial" panose="020B0604020202020204" pitchFamily="34" charset="0"/>
              <a:buChar char="•"/>
              <a:defRPr sz="1367">
                <a:solidFill>
                  <a:schemeClr val="accent6">
                    <a:lumMod val="50000"/>
                  </a:schemeClr>
                </a:solidFill>
                <a:latin typeface="+mj-lt"/>
              </a:defRPr>
            </a:lvl2pPr>
            <a:lvl3pPr marL="1074122" indent="-292943">
              <a:spcAft>
                <a:spcPts val="1025"/>
              </a:spcAft>
              <a:buFont typeface="Arial" panose="020B0604020202020204" pitchFamily="34" charset="0"/>
              <a:buChar char="•"/>
              <a:defRPr sz="1196">
                <a:solidFill>
                  <a:schemeClr val="accent6">
                    <a:lumMod val="50000"/>
                  </a:schemeClr>
                </a:solidFill>
                <a:latin typeface="+mj-lt"/>
              </a:defRPr>
            </a:lvl3pPr>
            <a:lvl4pPr marL="1415888" indent="-244120">
              <a:spcAft>
                <a:spcPts val="1025"/>
              </a:spcAft>
              <a:buFont typeface="Arial" panose="020B0604020202020204" pitchFamily="34" charset="0"/>
              <a:buChar char="•"/>
              <a:defRPr sz="1025">
                <a:solidFill>
                  <a:schemeClr val="accent6">
                    <a:lumMod val="50000"/>
                  </a:schemeClr>
                </a:solidFill>
                <a:latin typeface="+mj-lt"/>
              </a:defRPr>
            </a:lvl4pPr>
            <a:lvl5pPr marL="1806478" indent="-244120">
              <a:spcAft>
                <a:spcPts val="1025"/>
              </a:spcAft>
              <a:buFont typeface="Arial" panose="020B0604020202020204" pitchFamily="34" charset="0"/>
              <a:buChar char="•"/>
              <a:defRPr sz="1025">
                <a:solidFill>
                  <a:schemeClr val="accent6">
                    <a:lumMod val="5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B3D9451B-78BB-8848-B72C-4F8031D6B3D6}"/>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8F9F14A4-0316-EF41-826D-91DF8F0FA037}"/>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F054C6E8-2153-C747-9197-48A726A53D57}"/>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3889296C-BE22-476E-A651-238670AC2B16}"/>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27276252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10_Blank">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2C84A72-4B3B-3E72-9404-EAC6CA1D8EDD}"/>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A203FDE0-6BC1-7A62-9E78-D05EA9FFC40A}"/>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68FAD9A4-52A7-68B5-7A26-8F106D80AFFC}"/>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a:extLst>
              <a:ext uri="{FF2B5EF4-FFF2-40B4-BE49-F238E27FC236}">
                <a16:creationId xmlns:a16="http://schemas.microsoft.com/office/drawing/2014/main" id="{6BD4FCE7-893C-024C-8208-9894D7E6D5E7}"/>
              </a:ext>
            </a:extLst>
          </p:cNvPr>
          <p:cNvGrpSpPr/>
          <p:nvPr/>
        </p:nvGrpSpPr>
        <p:grpSpPr>
          <a:xfrm>
            <a:off x="304746" y="309722"/>
            <a:ext cx="584401" cy="584400"/>
            <a:chOff x="314901" y="370682"/>
            <a:chExt cx="584400" cy="584400"/>
          </a:xfrm>
        </p:grpSpPr>
        <p:sp>
          <p:nvSpPr>
            <p:cNvPr id="21" name="Rectangle: Diagonal Corners Rounded 8">
              <a:extLst>
                <a:ext uri="{FF2B5EF4-FFF2-40B4-BE49-F238E27FC236}">
                  <a16:creationId xmlns:a16="http://schemas.microsoft.com/office/drawing/2014/main" id="{6B5B9FA9-4E0A-3845-BF08-32CDB124A63A}"/>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26" name="Rectangle: Diagonal Corners Rounded 8">
              <a:extLst>
                <a:ext uri="{FF2B5EF4-FFF2-40B4-BE49-F238E27FC236}">
                  <a16:creationId xmlns:a16="http://schemas.microsoft.com/office/drawing/2014/main" id="{397814DD-BDEB-614D-A64E-52D9F63CB253}"/>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27" name="Text Placeholder 4">
            <a:extLst>
              <a:ext uri="{FF2B5EF4-FFF2-40B4-BE49-F238E27FC236}">
                <a16:creationId xmlns:a16="http://schemas.microsoft.com/office/drawing/2014/main" id="{12358BED-3667-B74F-AF41-A1F4F92A0E1D}"/>
              </a:ext>
            </a:extLst>
          </p:cNvPr>
          <p:cNvSpPr>
            <a:spLocks noGrp="1"/>
          </p:cNvSpPr>
          <p:nvPr>
            <p:ph type="body" sz="quarter" idx="23"/>
          </p:nvPr>
        </p:nvSpPr>
        <p:spPr>
          <a:xfrm>
            <a:off x="1078210" y="323321"/>
            <a:ext cx="10135229"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3" name="Text Placeholder 4">
            <a:extLst>
              <a:ext uri="{FF2B5EF4-FFF2-40B4-BE49-F238E27FC236}">
                <a16:creationId xmlns:a16="http://schemas.microsoft.com/office/drawing/2014/main" id="{B7C6F957-8AF9-1C4E-8850-C64A8B1DD50A}"/>
              </a:ext>
            </a:extLst>
          </p:cNvPr>
          <p:cNvSpPr>
            <a:spLocks noGrp="1"/>
          </p:cNvSpPr>
          <p:nvPr>
            <p:ph type="body" sz="quarter" idx="11"/>
          </p:nvPr>
        </p:nvSpPr>
        <p:spPr>
          <a:xfrm>
            <a:off x="1299994" y="1616244"/>
            <a:ext cx="9913441" cy="3952234"/>
          </a:xfrm>
          <a:prstGeom prst="rect">
            <a:avLst/>
          </a:prstGeom>
        </p:spPr>
        <p:txBody>
          <a:bodyPr>
            <a:normAutofit/>
          </a:bodyPr>
          <a:lstStyle>
            <a:lvl1pPr marL="390589" indent="-390589">
              <a:spcAft>
                <a:spcPts val="1025"/>
              </a:spcAft>
              <a:buFont typeface="Arial" panose="020B0604020202020204" pitchFamily="34" charset="0"/>
              <a:buChar char="•"/>
              <a:defRPr sz="1538" b="0" i="0">
                <a:solidFill>
                  <a:schemeClr val="bg1"/>
                </a:solidFill>
                <a:latin typeface="Calibri Light" panose="020F0302020204030204" pitchFamily="34" charset="0"/>
              </a:defRPr>
            </a:lvl1pPr>
            <a:lvl2pPr marL="683532" indent="-292943" algn="l">
              <a:spcAft>
                <a:spcPts val="1025"/>
              </a:spcAft>
              <a:buFont typeface="Arial" panose="020B0604020202020204" pitchFamily="34" charset="0"/>
              <a:buChar char="•"/>
              <a:defRPr sz="1367">
                <a:solidFill>
                  <a:schemeClr val="bg2">
                    <a:lumMod val="40000"/>
                    <a:lumOff val="60000"/>
                  </a:schemeClr>
                </a:solidFill>
                <a:latin typeface="+mj-lt"/>
              </a:defRPr>
            </a:lvl2pPr>
            <a:lvl3pPr marL="1074122" indent="-292943">
              <a:spcAft>
                <a:spcPts val="1025"/>
              </a:spcAft>
              <a:buFont typeface="Arial" panose="020B0604020202020204" pitchFamily="34" charset="0"/>
              <a:buChar char="•"/>
              <a:defRPr sz="1196">
                <a:solidFill>
                  <a:schemeClr val="bg2">
                    <a:lumMod val="40000"/>
                    <a:lumOff val="60000"/>
                  </a:schemeClr>
                </a:solidFill>
                <a:latin typeface="+mj-lt"/>
              </a:defRPr>
            </a:lvl3pPr>
            <a:lvl4pPr marL="1415888" indent="-244120">
              <a:spcAft>
                <a:spcPts val="1025"/>
              </a:spcAft>
              <a:buFont typeface="Arial" panose="020B0604020202020204" pitchFamily="34" charset="0"/>
              <a:buChar char="•"/>
              <a:defRPr sz="1025">
                <a:solidFill>
                  <a:schemeClr val="bg2">
                    <a:lumMod val="40000"/>
                    <a:lumOff val="60000"/>
                  </a:schemeClr>
                </a:solidFill>
                <a:latin typeface="+mj-lt"/>
              </a:defRPr>
            </a:lvl4pPr>
            <a:lvl5pPr marL="1806478" indent="-244120">
              <a:spcAft>
                <a:spcPts val="1025"/>
              </a:spcAft>
              <a:buFont typeface="Arial" panose="020B0604020202020204" pitchFamily="34" charset="0"/>
              <a:buChar char="•"/>
              <a:defRPr sz="1025">
                <a:solidFill>
                  <a:schemeClr val="bg2">
                    <a:lumMod val="40000"/>
                    <a:lumOff val="60000"/>
                  </a:schemeClr>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a:extLst>
              <a:ext uri="{FF2B5EF4-FFF2-40B4-BE49-F238E27FC236}">
                <a16:creationId xmlns:a16="http://schemas.microsoft.com/office/drawing/2014/main" id="{65AD7480-8BDB-9A41-ACD8-22E5077A34DE}"/>
              </a:ext>
            </a:extLst>
          </p:cNvPr>
          <p:cNvSpPr>
            <a:spLocks noGrp="1"/>
          </p:cNvSpPr>
          <p:nvPr>
            <p:ph type="ftr" sz="quarter" idx="24"/>
          </p:nvPr>
        </p:nvSpPr>
        <p:spPr/>
        <p:txBody>
          <a:bodyPr/>
          <a:lstStyle/>
          <a:p>
            <a:endParaRPr lang="en-GB"/>
          </a:p>
        </p:txBody>
      </p:sp>
      <p:sp>
        <p:nvSpPr>
          <p:cNvPr id="3" name="Slide Number Placeholder 2">
            <a:extLst>
              <a:ext uri="{FF2B5EF4-FFF2-40B4-BE49-F238E27FC236}">
                <a16:creationId xmlns:a16="http://schemas.microsoft.com/office/drawing/2014/main" id="{066AD909-A6B7-1F4B-B63D-ACFA7C6F989D}"/>
              </a:ext>
            </a:extLst>
          </p:cNvPr>
          <p:cNvSpPr>
            <a:spLocks noGrp="1"/>
          </p:cNvSpPr>
          <p:nvPr>
            <p:ph type="sldNum" sz="quarter" idx="25"/>
          </p:nvPr>
        </p:nvSpPr>
        <p:spPr/>
        <p:txBody>
          <a:bodyPr/>
          <a:lstStyle/>
          <a:p>
            <a:fld id="{B6F15528-21DE-4FAA-801E-634DDDAF4B2B}" type="slidenum">
              <a:rPr lang="en-GB" smtClean="0"/>
              <a:t>‹#›</a:t>
            </a:fld>
            <a:endParaRPr lang="en-GB"/>
          </a:p>
        </p:txBody>
      </p:sp>
      <p:pic>
        <p:nvPicPr>
          <p:cNvPr id="17" name="Graphic 16">
            <a:extLst>
              <a:ext uri="{FF2B5EF4-FFF2-40B4-BE49-F238E27FC236}">
                <a16:creationId xmlns:a16="http://schemas.microsoft.com/office/drawing/2014/main" id="{614B7E87-98BE-3044-A2C8-0B5CD16F88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18235633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llients &amp; Awards">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41AD0A11-1885-7B45-9B19-F5EB749D1892}"/>
              </a:ext>
            </a:extLst>
          </p:cNvPr>
          <p:cNvGrpSpPr/>
          <p:nvPr/>
        </p:nvGrpSpPr>
        <p:grpSpPr>
          <a:xfrm>
            <a:off x="304746" y="309722"/>
            <a:ext cx="584401" cy="584400"/>
            <a:chOff x="314901" y="370682"/>
            <a:chExt cx="584400" cy="584400"/>
          </a:xfrm>
        </p:grpSpPr>
        <p:sp>
          <p:nvSpPr>
            <p:cNvPr id="45" name="Rectangle: Diagonal Corners Rounded 8">
              <a:extLst>
                <a:ext uri="{FF2B5EF4-FFF2-40B4-BE49-F238E27FC236}">
                  <a16:creationId xmlns:a16="http://schemas.microsoft.com/office/drawing/2014/main" id="{73FD768A-20FB-A341-8096-BB565EB53E4D}"/>
                </a:ext>
              </a:extLst>
            </p:cNvPr>
            <p:cNvSpPr/>
            <p:nvPr/>
          </p:nvSpPr>
          <p:spPr>
            <a:xfrm>
              <a:off x="314901" y="3706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46" name="Rectangle: Diagonal Corners Rounded 8">
              <a:extLst>
                <a:ext uri="{FF2B5EF4-FFF2-40B4-BE49-F238E27FC236}">
                  <a16:creationId xmlns:a16="http://schemas.microsoft.com/office/drawing/2014/main" id="{A331FB57-8AB5-3A43-A44E-FFDE949126D9}"/>
                </a:ext>
              </a:extLst>
            </p:cNvPr>
            <p:cNvSpPr/>
            <p:nvPr/>
          </p:nvSpPr>
          <p:spPr>
            <a:xfrm>
              <a:off x="467301" y="523082"/>
              <a:ext cx="432000" cy="432000"/>
            </a:xfrm>
            <a:prstGeom prst="round2DiagRect">
              <a:avLst>
                <a:gd name="adj1" fmla="val 0"/>
                <a:gd name="adj2" fmla="val 15065"/>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47" name="Text Placeholder 4">
            <a:extLst>
              <a:ext uri="{FF2B5EF4-FFF2-40B4-BE49-F238E27FC236}">
                <a16:creationId xmlns:a16="http://schemas.microsoft.com/office/drawing/2014/main" id="{AC7F3030-0372-1A4D-A2D7-D55A5C6CC7E9}"/>
              </a:ext>
            </a:extLst>
          </p:cNvPr>
          <p:cNvSpPr>
            <a:spLocks noGrp="1"/>
          </p:cNvSpPr>
          <p:nvPr>
            <p:ph type="body" sz="quarter" idx="31"/>
          </p:nvPr>
        </p:nvSpPr>
        <p:spPr>
          <a:xfrm>
            <a:off x="1078203" y="323321"/>
            <a:ext cx="10150150" cy="730250"/>
          </a:xfrm>
          <a:prstGeom prst="rect">
            <a:avLst/>
          </a:prstGeom>
        </p:spPr>
        <p:txBody>
          <a:bodyPr/>
          <a:lstStyle>
            <a:lvl1pPr marL="0" indent="0">
              <a:buNone/>
              <a:defRPr sz="3417" b="0" i="0">
                <a:solidFill>
                  <a:schemeClr val="tx2"/>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7" name="Rectangle 16">
            <a:extLst>
              <a:ext uri="{FF2B5EF4-FFF2-40B4-BE49-F238E27FC236}">
                <a16:creationId xmlns:a16="http://schemas.microsoft.com/office/drawing/2014/main" id="{5D3083DE-4957-BE49-A034-39716461254F}"/>
              </a:ext>
            </a:extLst>
          </p:cNvPr>
          <p:cNvSpPr/>
          <p:nvPr/>
        </p:nvSpPr>
        <p:spPr>
          <a:xfrm>
            <a:off x="963646"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8" name="Rectangle 17">
            <a:extLst>
              <a:ext uri="{FF2B5EF4-FFF2-40B4-BE49-F238E27FC236}">
                <a16:creationId xmlns:a16="http://schemas.microsoft.com/office/drawing/2014/main" id="{F5CA4A60-80A6-E24B-B72B-F1EA7E28E81A}"/>
              </a:ext>
            </a:extLst>
          </p:cNvPr>
          <p:cNvSpPr/>
          <p:nvPr/>
        </p:nvSpPr>
        <p:spPr>
          <a:xfrm>
            <a:off x="3611409"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9" name="Rectangle 18">
            <a:extLst>
              <a:ext uri="{FF2B5EF4-FFF2-40B4-BE49-F238E27FC236}">
                <a16:creationId xmlns:a16="http://schemas.microsoft.com/office/drawing/2014/main" id="{4321DBD6-A28B-BA46-A0A5-64F05A7634EC}"/>
              </a:ext>
            </a:extLst>
          </p:cNvPr>
          <p:cNvSpPr/>
          <p:nvPr/>
        </p:nvSpPr>
        <p:spPr>
          <a:xfrm>
            <a:off x="6259171"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0" name="Rectangle 19">
            <a:extLst>
              <a:ext uri="{FF2B5EF4-FFF2-40B4-BE49-F238E27FC236}">
                <a16:creationId xmlns:a16="http://schemas.microsoft.com/office/drawing/2014/main" id="{9DECC5F4-1799-DA49-8E10-D307531E870F}"/>
              </a:ext>
            </a:extLst>
          </p:cNvPr>
          <p:cNvSpPr/>
          <p:nvPr/>
        </p:nvSpPr>
        <p:spPr>
          <a:xfrm>
            <a:off x="8906934"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0" name="Picture Placeholder 2">
            <a:extLst>
              <a:ext uri="{FF2B5EF4-FFF2-40B4-BE49-F238E27FC236}">
                <a16:creationId xmlns:a16="http://schemas.microsoft.com/office/drawing/2014/main" id="{93D5D247-1111-D940-BAE2-80ED7C18C58D}"/>
              </a:ext>
            </a:extLst>
          </p:cNvPr>
          <p:cNvSpPr>
            <a:spLocks noGrp="1"/>
          </p:cNvSpPr>
          <p:nvPr>
            <p:ph type="pic" sz="quarter" idx="19"/>
          </p:nvPr>
        </p:nvSpPr>
        <p:spPr>
          <a:xfrm>
            <a:off x="3679963"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1" name="Picture Placeholder 2">
            <a:extLst>
              <a:ext uri="{FF2B5EF4-FFF2-40B4-BE49-F238E27FC236}">
                <a16:creationId xmlns:a16="http://schemas.microsoft.com/office/drawing/2014/main" id="{B97A3AE4-E0C3-6144-A009-F94F5B047509}"/>
              </a:ext>
            </a:extLst>
          </p:cNvPr>
          <p:cNvSpPr>
            <a:spLocks noGrp="1"/>
          </p:cNvSpPr>
          <p:nvPr>
            <p:ph type="pic" sz="quarter" idx="20"/>
          </p:nvPr>
        </p:nvSpPr>
        <p:spPr>
          <a:xfrm>
            <a:off x="6327726"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2" name="Picture Placeholder 2">
            <a:extLst>
              <a:ext uri="{FF2B5EF4-FFF2-40B4-BE49-F238E27FC236}">
                <a16:creationId xmlns:a16="http://schemas.microsoft.com/office/drawing/2014/main" id="{96FBDC6B-D687-5D49-9346-476086EA07A0}"/>
              </a:ext>
            </a:extLst>
          </p:cNvPr>
          <p:cNvSpPr>
            <a:spLocks noGrp="1"/>
          </p:cNvSpPr>
          <p:nvPr>
            <p:ph type="pic" sz="quarter" idx="21"/>
          </p:nvPr>
        </p:nvSpPr>
        <p:spPr>
          <a:xfrm>
            <a:off x="8976310"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1" name="Picture Placeholder 2">
            <a:extLst>
              <a:ext uri="{FF2B5EF4-FFF2-40B4-BE49-F238E27FC236}">
                <a16:creationId xmlns:a16="http://schemas.microsoft.com/office/drawing/2014/main" id="{BC618575-58C7-6F40-96B9-2F9F516F4513}"/>
              </a:ext>
            </a:extLst>
          </p:cNvPr>
          <p:cNvSpPr>
            <a:spLocks noGrp="1"/>
          </p:cNvSpPr>
          <p:nvPr>
            <p:ph type="pic" sz="quarter" idx="22"/>
          </p:nvPr>
        </p:nvSpPr>
        <p:spPr>
          <a:xfrm>
            <a:off x="1032907" y="1597723"/>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2" name="Rectangle 61">
            <a:extLst>
              <a:ext uri="{FF2B5EF4-FFF2-40B4-BE49-F238E27FC236}">
                <a16:creationId xmlns:a16="http://schemas.microsoft.com/office/drawing/2014/main" id="{4D0AE379-48D7-BD4C-81EE-48B1BDBE242C}"/>
              </a:ext>
            </a:extLst>
          </p:cNvPr>
          <p:cNvSpPr/>
          <p:nvPr/>
        </p:nvSpPr>
        <p:spPr>
          <a:xfrm>
            <a:off x="963646"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3" name="Rectangle 62">
            <a:extLst>
              <a:ext uri="{FF2B5EF4-FFF2-40B4-BE49-F238E27FC236}">
                <a16:creationId xmlns:a16="http://schemas.microsoft.com/office/drawing/2014/main" id="{2DFC72B8-7439-1549-9D34-3AD55C35B8EC}"/>
              </a:ext>
            </a:extLst>
          </p:cNvPr>
          <p:cNvSpPr/>
          <p:nvPr/>
        </p:nvSpPr>
        <p:spPr>
          <a:xfrm>
            <a:off x="3611409"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4" name="Rectangle 63">
            <a:extLst>
              <a:ext uri="{FF2B5EF4-FFF2-40B4-BE49-F238E27FC236}">
                <a16:creationId xmlns:a16="http://schemas.microsoft.com/office/drawing/2014/main" id="{6CE4CBA5-00D2-8244-A7BC-A90553E051A4}"/>
              </a:ext>
            </a:extLst>
          </p:cNvPr>
          <p:cNvSpPr/>
          <p:nvPr/>
        </p:nvSpPr>
        <p:spPr>
          <a:xfrm>
            <a:off x="6259171"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5" name="Rectangle 64">
            <a:extLst>
              <a:ext uri="{FF2B5EF4-FFF2-40B4-BE49-F238E27FC236}">
                <a16:creationId xmlns:a16="http://schemas.microsoft.com/office/drawing/2014/main" id="{0C6D9273-6925-E845-8A05-4A8754455317}"/>
              </a:ext>
            </a:extLst>
          </p:cNvPr>
          <p:cNvSpPr/>
          <p:nvPr/>
        </p:nvSpPr>
        <p:spPr>
          <a:xfrm>
            <a:off x="8906934"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6" name="Picture Placeholder 2">
            <a:extLst>
              <a:ext uri="{FF2B5EF4-FFF2-40B4-BE49-F238E27FC236}">
                <a16:creationId xmlns:a16="http://schemas.microsoft.com/office/drawing/2014/main" id="{960A5DF6-DD76-E44D-819C-BDD80BD66869}"/>
              </a:ext>
            </a:extLst>
          </p:cNvPr>
          <p:cNvSpPr>
            <a:spLocks noGrp="1"/>
          </p:cNvSpPr>
          <p:nvPr>
            <p:ph type="pic" sz="quarter" idx="23"/>
          </p:nvPr>
        </p:nvSpPr>
        <p:spPr>
          <a:xfrm>
            <a:off x="3679963"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7" name="Picture Placeholder 2">
            <a:extLst>
              <a:ext uri="{FF2B5EF4-FFF2-40B4-BE49-F238E27FC236}">
                <a16:creationId xmlns:a16="http://schemas.microsoft.com/office/drawing/2014/main" id="{96A8E073-473A-894B-8824-FE4B5294D993}"/>
              </a:ext>
            </a:extLst>
          </p:cNvPr>
          <p:cNvSpPr>
            <a:spLocks noGrp="1"/>
          </p:cNvSpPr>
          <p:nvPr>
            <p:ph type="pic" sz="quarter" idx="24"/>
          </p:nvPr>
        </p:nvSpPr>
        <p:spPr>
          <a:xfrm>
            <a:off x="6327726"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8" name="Picture Placeholder 2">
            <a:extLst>
              <a:ext uri="{FF2B5EF4-FFF2-40B4-BE49-F238E27FC236}">
                <a16:creationId xmlns:a16="http://schemas.microsoft.com/office/drawing/2014/main" id="{CC1531A3-D0F9-D949-9BE8-13D051CEC93E}"/>
              </a:ext>
            </a:extLst>
          </p:cNvPr>
          <p:cNvSpPr>
            <a:spLocks noGrp="1"/>
          </p:cNvSpPr>
          <p:nvPr>
            <p:ph type="pic" sz="quarter" idx="25"/>
          </p:nvPr>
        </p:nvSpPr>
        <p:spPr>
          <a:xfrm>
            <a:off x="8976310"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9" name="Picture Placeholder 2">
            <a:extLst>
              <a:ext uri="{FF2B5EF4-FFF2-40B4-BE49-F238E27FC236}">
                <a16:creationId xmlns:a16="http://schemas.microsoft.com/office/drawing/2014/main" id="{874A7677-1771-534D-B615-E0E0E870D66C}"/>
              </a:ext>
            </a:extLst>
          </p:cNvPr>
          <p:cNvSpPr>
            <a:spLocks noGrp="1"/>
          </p:cNvSpPr>
          <p:nvPr>
            <p:ph type="pic" sz="quarter" idx="26"/>
          </p:nvPr>
        </p:nvSpPr>
        <p:spPr>
          <a:xfrm>
            <a:off x="1032907" y="3178058"/>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0" name="Rectangle 69">
            <a:extLst>
              <a:ext uri="{FF2B5EF4-FFF2-40B4-BE49-F238E27FC236}">
                <a16:creationId xmlns:a16="http://schemas.microsoft.com/office/drawing/2014/main" id="{FCF7FDAE-F15F-904D-AA6D-53DE03657627}"/>
              </a:ext>
            </a:extLst>
          </p:cNvPr>
          <p:cNvSpPr/>
          <p:nvPr/>
        </p:nvSpPr>
        <p:spPr>
          <a:xfrm>
            <a:off x="963646"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1" name="Rectangle 70">
            <a:extLst>
              <a:ext uri="{FF2B5EF4-FFF2-40B4-BE49-F238E27FC236}">
                <a16:creationId xmlns:a16="http://schemas.microsoft.com/office/drawing/2014/main" id="{70388BE2-A12D-6148-9D19-5457D7FA3C61}"/>
              </a:ext>
            </a:extLst>
          </p:cNvPr>
          <p:cNvSpPr/>
          <p:nvPr/>
        </p:nvSpPr>
        <p:spPr>
          <a:xfrm>
            <a:off x="3611409"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2" name="Rectangle 71">
            <a:extLst>
              <a:ext uri="{FF2B5EF4-FFF2-40B4-BE49-F238E27FC236}">
                <a16:creationId xmlns:a16="http://schemas.microsoft.com/office/drawing/2014/main" id="{4EEE268D-C11D-2041-828C-EFB01C36C509}"/>
              </a:ext>
            </a:extLst>
          </p:cNvPr>
          <p:cNvSpPr/>
          <p:nvPr/>
        </p:nvSpPr>
        <p:spPr>
          <a:xfrm>
            <a:off x="6259171"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3" name="Rectangle 72">
            <a:extLst>
              <a:ext uri="{FF2B5EF4-FFF2-40B4-BE49-F238E27FC236}">
                <a16:creationId xmlns:a16="http://schemas.microsoft.com/office/drawing/2014/main" id="{4B972D55-81CF-684E-A19A-3130C84AF492}"/>
              </a:ext>
            </a:extLst>
          </p:cNvPr>
          <p:cNvSpPr/>
          <p:nvPr/>
        </p:nvSpPr>
        <p:spPr>
          <a:xfrm>
            <a:off x="8906934"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4" name="Picture Placeholder 2">
            <a:extLst>
              <a:ext uri="{FF2B5EF4-FFF2-40B4-BE49-F238E27FC236}">
                <a16:creationId xmlns:a16="http://schemas.microsoft.com/office/drawing/2014/main" id="{DF284224-2BD7-D740-8DE7-26EE890167C9}"/>
              </a:ext>
            </a:extLst>
          </p:cNvPr>
          <p:cNvSpPr>
            <a:spLocks noGrp="1"/>
          </p:cNvSpPr>
          <p:nvPr>
            <p:ph type="pic" sz="quarter" idx="27"/>
          </p:nvPr>
        </p:nvSpPr>
        <p:spPr>
          <a:xfrm>
            <a:off x="3679963"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5" name="Picture Placeholder 2">
            <a:extLst>
              <a:ext uri="{FF2B5EF4-FFF2-40B4-BE49-F238E27FC236}">
                <a16:creationId xmlns:a16="http://schemas.microsoft.com/office/drawing/2014/main" id="{88DAEC61-FA12-6C4C-834D-A8948DEFB545}"/>
              </a:ext>
            </a:extLst>
          </p:cNvPr>
          <p:cNvSpPr>
            <a:spLocks noGrp="1"/>
          </p:cNvSpPr>
          <p:nvPr>
            <p:ph type="pic" sz="quarter" idx="28"/>
          </p:nvPr>
        </p:nvSpPr>
        <p:spPr>
          <a:xfrm>
            <a:off x="6327726"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6" name="Picture Placeholder 2">
            <a:extLst>
              <a:ext uri="{FF2B5EF4-FFF2-40B4-BE49-F238E27FC236}">
                <a16:creationId xmlns:a16="http://schemas.microsoft.com/office/drawing/2014/main" id="{770F81E7-6E6C-274E-A2DA-0056F2BD3278}"/>
              </a:ext>
            </a:extLst>
          </p:cNvPr>
          <p:cNvSpPr>
            <a:spLocks noGrp="1"/>
          </p:cNvSpPr>
          <p:nvPr>
            <p:ph type="pic" sz="quarter" idx="29"/>
          </p:nvPr>
        </p:nvSpPr>
        <p:spPr>
          <a:xfrm>
            <a:off x="8976310"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7" name="Picture Placeholder 2">
            <a:extLst>
              <a:ext uri="{FF2B5EF4-FFF2-40B4-BE49-F238E27FC236}">
                <a16:creationId xmlns:a16="http://schemas.microsoft.com/office/drawing/2014/main" id="{6CB92964-2CA3-C54B-B21C-EF3278D2A173}"/>
              </a:ext>
            </a:extLst>
          </p:cNvPr>
          <p:cNvSpPr>
            <a:spLocks noGrp="1"/>
          </p:cNvSpPr>
          <p:nvPr>
            <p:ph type="pic" sz="quarter" idx="30"/>
          </p:nvPr>
        </p:nvSpPr>
        <p:spPr>
          <a:xfrm>
            <a:off x="1032907" y="4753912"/>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34" name="Rectangle 33">
            <a:extLst>
              <a:ext uri="{FF2B5EF4-FFF2-40B4-BE49-F238E27FC236}">
                <a16:creationId xmlns:a16="http://schemas.microsoft.com/office/drawing/2014/main" id="{C3E75260-679A-AF46-BED9-7C9B75540D05}"/>
              </a:ext>
            </a:extLst>
          </p:cNvPr>
          <p:cNvSpPr/>
          <p:nvPr/>
        </p:nvSpPr>
        <p:spPr>
          <a:xfrm>
            <a:off x="4" y="6740664"/>
            <a:ext cx="12192000" cy="117343"/>
          </a:xfrm>
          <a:prstGeom prst="rect">
            <a:avLst/>
          </a:prstGeom>
          <a:gradFill>
            <a:gsLst>
              <a:gs pos="99000">
                <a:schemeClr val="bg2"/>
              </a:gs>
              <a:gs pos="26000">
                <a:schemeClr val="tx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 name="Footer Placeholder 1">
            <a:extLst>
              <a:ext uri="{FF2B5EF4-FFF2-40B4-BE49-F238E27FC236}">
                <a16:creationId xmlns:a16="http://schemas.microsoft.com/office/drawing/2014/main" id="{84055E97-7CED-5640-8BA2-EF13A8DD9B2A}"/>
              </a:ext>
            </a:extLst>
          </p:cNvPr>
          <p:cNvSpPr>
            <a:spLocks noGrp="1"/>
          </p:cNvSpPr>
          <p:nvPr>
            <p:ph type="ftr" sz="quarter" idx="32"/>
          </p:nvPr>
        </p:nvSpPr>
        <p:spPr/>
        <p:txBody>
          <a:bodyPr/>
          <a:lstStyle/>
          <a:p>
            <a:endParaRPr lang="en-GB"/>
          </a:p>
        </p:txBody>
      </p:sp>
      <p:sp>
        <p:nvSpPr>
          <p:cNvPr id="3" name="Slide Number Placeholder 2">
            <a:extLst>
              <a:ext uri="{FF2B5EF4-FFF2-40B4-BE49-F238E27FC236}">
                <a16:creationId xmlns:a16="http://schemas.microsoft.com/office/drawing/2014/main" id="{6EF0B102-BAD8-B848-B947-072D6BBADCD9}"/>
              </a:ext>
            </a:extLst>
          </p:cNvPr>
          <p:cNvSpPr>
            <a:spLocks noGrp="1"/>
          </p:cNvSpPr>
          <p:nvPr>
            <p:ph type="sldNum" sz="quarter" idx="33"/>
          </p:nvPr>
        </p:nvSpPr>
        <p:spPr/>
        <p:txBody>
          <a:bodyPr/>
          <a:lstStyle/>
          <a:p>
            <a:fld id="{B6F15528-21DE-4FAA-801E-634DDDAF4B2B}" type="slidenum">
              <a:rPr lang="en-GB" smtClean="0"/>
              <a:t>‹#›</a:t>
            </a:fld>
            <a:endParaRPr lang="en-GB"/>
          </a:p>
        </p:txBody>
      </p:sp>
      <p:pic>
        <p:nvPicPr>
          <p:cNvPr id="4" name="Picture 3" descr="A close up of a sign&#10;&#10;Description automatically generated">
            <a:extLst>
              <a:ext uri="{FF2B5EF4-FFF2-40B4-BE49-F238E27FC236}">
                <a16:creationId xmlns:a16="http://schemas.microsoft.com/office/drawing/2014/main" id="{6D825589-28EB-4972-96D6-18D7F6E1CC45}"/>
              </a:ext>
            </a:extLst>
          </p:cNvPr>
          <p:cNvPicPr>
            <a:picLocks noChangeAspect="1"/>
          </p:cNvPicPr>
          <p:nvPr/>
        </p:nvPicPr>
        <p:blipFill>
          <a:blip r:embed="rId2"/>
          <a:stretch>
            <a:fillRect/>
          </a:stretch>
        </p:blipFill>
        <p:spPr>
          <a:xfrm>
            <a:off x="11452539" y="6053119"/>
            <a:ext cx="564067" cy="557943"/>
          </a:xfrm>
          <a:prstGeom prst="rect">
            <a:avLst/>
          </a:prstGeom>
        </p:spPr>
      </p:pic>
    </p:spTree>
    <p:extLst>
      <p:ext uri="{BB962C8B-B14F-4D97-AF65-F5344CB8AC3E}">
        <p14:creationId xmlns:p14="http://schemas.microsoft.com/office/powerpoint/2010/main" val="6816489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Cllients &amp; Awards">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AC5A6E3-1DF9-C0E0-F01D-EDBF23CEBF62}"/>
              </a:ext>
            </a:extLst>
          </p:cNvPr>
          <p:cNvGrpSpPr/>
          <p:nvPr/>
        </p:nvGrpSpPr>
        <p:grpSpPr>
          <a:xfrm>
            <a:off x="-4619" y="-20053"/>
            <a:ext cx="12272819" cy="6898107"/>
            <a:chOff x="-4619" y="-20053"/>
            <a:chExt cx="12272819" cy="6898107"/>
          </a:xfrm>
        </p:grpSpPr>
        <p:pic>
          <p:nvPicPr>
            <p:cNvPr id="6" name="Picture 5" descr="Shape&#10;&#10;Description automatically generated with low confidence">
              <a:extLst>
                <a:ext uri="{FF2B5EF4-FFF2-40B4-BE49-F238E27FC236}">
                  <a16:creationId xmlns:a16="http://schemas.microsoft.com/office/drawing/2014/main" id="{246C4FCA-893C-9203-B051-8D14908D712D}"/>
                </a:ext>
              </a:extLst>
            </p:cNvPr>
            <p:cNvPicPr>
              <a:picLocks noChangeAspect="1"/>
            </p:cNvPicPr>
            <p:nvPr/>
          </p:nvPicPr>
          <p:blipFill>
            <a:blip r:embed="rId2" cstate="print">
              <a:alphaModFix/>
              <a:duotone>
                <a:prstClr val="black"/>
                <a:schemeClr val="accent5">
                  <a:tint val="45000"/>
                  <a:satMod val="400000"/>
                </a:schemeClr>
              </a:duotone>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4619" y="-20053"/>
              <a:ext cx="12272819" cy="6878053"/>
            </a:xfrm>
            <a:prstGeom prst="rect">
              <a:avLst/>
            </a:prstGeom>
            <a:solidFill>
              <a:srgbClr val="002060"/>
            </a:solidFill>
          </p:spPr>
        </p:pic>
        <p:pic>
          <p:nvPicPr>
            <p:cNvPr id="7" name="Picture 2">
              <a:extLst>
                <a:ext uri="{FF2B5EF4-FFF2-40B4-BE49-F238E27FC236}">
                  <a16:creationId xmlns:a16="http://schemas.microsoft.com/office/drawing/2014/main" id="{4E331B4D-0910-7385-B338-A3D95F7C22D0}"/>
                </a:ext>
              </a:extLst>
            </p:cNvPr>
            <p:cNvPicPr>
              <a:picLocks noChangeAspect="1" noChangeArrowheads="1"/>
            </p:cNvPicPr>
            <p:nvPr/>
          </p:nvPicPr>
          <p:blipFill>
            <a:blip r:embed="rId4">
              <a:alphaModFix amt="35000"/>
              <a:extLst>
                <a:ext uri="{BEBA8EAE-BF5A-486C-A8C5-ECC9F3942E4B}">
                  <a14:imgProps xmlns:a14="http://schemas.microsoft.com/office/drawing/2010/main">
                    <a14:imgLayer r:embed="rId5">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 y="-20052"/>
              <a:ext cx="12192001" cy="68981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450CA202-B59C-F94C-9EF9-203F67E0824B}"/>
              </a:ext>
            </a:extLst>
          </p:cNvPr>
          <p:cNvGrpSpPr/>
          <p:nvPr/>
        </p:nvGrpSpPr>
        <p:grpSpPr>
          <a:xfrm>
            <a:off x="304746" y="309722"/>
            <a:ext cx="584401" cy="584400"/>
            <a:chOff x="314901" y="370682"/>
            <a:chExt cx="584400" cy="584400"/>
          </a:xfrm>
        </p:grpSpPr>
        <p:sp>
          <p:nvSpPr>
            <p:cNvPr id="50" name="Rectangle: Diagonal Corners Rounded 8">
              <a:extLst>
                <a:ext uri="{FF2B5EF4-FFF2-40B4-BE49-F238E27FC236}">
                  <a16:creationId xmlns:a16="http://schemas.microsoft.com/office/drawing/2014/main" id="{C94B28A1-7039-2E43-81CC-B5E671F56C13}"/>
                </a:ext>
              </a:extLst>
            </p:cNvPr>
            <p:cNvSpPr/>
            <p:nvPr/>
          </p:nvSpPr>
          <p:spPr>
            <a:xfrm>
              <a:off x="314901" y="3706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sp>
          <p:nvSpPr>
            <p:cNvPr id="51" name="Rectangle: Diagonal Corners Rounded 8">
              <a:extLst>
                <a:ext uri="{FF2B5EF4-FFF2-40B4-BE49-F238E27FC236}">
                  <a16:creationId xmlns:a16="http://schemas.microsoft.com/office/drawing/2014/main" id="{64B2FD78-5F1B-7441-AC0B-0E74D514D0EC}"/>
                </a:ext>
              </a:extLst>
            </p:cNvPr>
            <p:cNvSpPr/>
            <p:nvPr/>
          </p:nvSpPr>
          <p:spPr>
            <a:xfrm>
              <a:off x="467301" y="523082"/>
              <a:ext cx="432000" cy="432000"/>
            </a:xfrm>
            <a:prstGeom prst="round2DiagRect">
              <a:avLst>
                <a:gd name="adj1" fmla="val 0"/>
                <a:gd name="adj2" fmla="val 15065"/>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38" b="0" i="0" dirty="0">
                <a:latin typeface="Calibri Light" panose="020F0302020204030204" pitchFamily="34" charset="0"/>
              </a:endParaRPr>
            </a:p>
          </p:txBody>
        </p:sp>
      </p:grpSp>
      <p:sp>
        <p:nvSpPr>
          <p:cNvPr id="52" name="Text Placeholder 4">
            <a:extLst>
              <a:ext uri="{FF2B5EF4-FFF2-40B4-BE49-F238E27FC236}">
                <a16:creationId xmlns:a16="http://schemas.microsoft.com/office/drawing/2014/main" id="{D2248A77-EA54-2B46-8C69-548213C05A95}"/>
              </a:ext>
            </a:extLst>
          </p:cNvPr>
          <p:cNvSpPr>
            <a:spLocks noGrp="1"/>
          </p:cNvSpPr>
          <p:nvPr>
            <p:ph type="body" sz="quarter" idx="31"/>
          </p:nvPr>
        </p:nvSpPr>
        <p:spPr>
          <a:xfrm>
            <a:off x="1078203" y="323321"/>
            <a:ext cx="10082418" cy="730250"/>
          </a:xfrm>
          <a:prstGeom prst="rect">
            <a:avLst/>
          </a:prstGeom>
        </p:spPr>
        <p:txBody>
          <a:bodyPr/>
          <a:lstStyle>
            <a:lvl1pPr marL="0" indent="0">
              <a:buNone/>
              <a:defRPr sz="3417" b="0" i="0">
                <a:solidFill>
                  <a:schemeClr val="bg1"/>
                </a:solidFill>
                <a:latin typeface="Baskerville Old Face" panose="02020602080505020303" pitchFamily="18" charset="0"/>
              </a:defRPr>
            </a:lvl1pPr>
            <a:lvl2pPr marL="390589" indent="0">
              <a:buNone/>
              <a:defRPr sz="3075">
                <a:solidFill>
                  <a:schemeClr val="accent6">
                    <a:lumMod val="50000"/>
                  </a:schemeClr>
                </a:solidFill>
                <a:latin typeface="+mj-lt"/>
              </a:defRPr>
            </a:lvl2pPr>
            <a:lvl3pPr marL="781180" indent="0">
              <a:buNone/>
              <a:defRPr sz="2734">
                <a:solidFill>
                  <a:schemeClr val="accent6">
                    <a:lumMod val="50000"/>
                  </a:schemeClr>
                </a:solidFill>
                <a:latin typeface="+mj-lt"/>
              </a:defRPr>
            </a:lvl3pPr>
            <a:lvl4pPr marL="1171770" indent="0">
              <a:buNone/>
              <a:defRPr sz="2392">
                <a:solidFill>
                  <a:schemeClr val="accent6">
                    <a:lumMod val="50000"/>
                  </a:schemeClr>
                </a:solidFill>
                <a:latin typeface="+mj-lt"/>
              </a:defRPr>
            </a:lvl4pPr>
            <a:lvl5pPr marL="1562359" indent="0">
              <a:buNone/>
              <a:defRPr sz="2392">
                <a:solidFill>
                  <a:schemeClr val="accent6">
                    <a:lumMod val="50000"/>
                  </a:schemeClr>
                </a:solidFill>
                <a:latin typeface="+mj-lt"/>
              </a:defRPr>
            </a:lvl5pPr>
          </a:lstStyle>
          <a:p>
            <a:pPr lvl="0"/>
            <a:r>
              <a:rPr lang="en-US"/>
              <a:t>Click to edit Master text styles</a:t>
            </a:r>
          </a:p>
        </p:txBody>
      </p:sp>
      <p:sp>
        <p:nvSpPr>
          <p:cNvPr id="17" name="Rectangle 16">
            <a:extLst>
              <a:ext uri="{FF2B5EF4-FFF2-40B4-BE49-F238E27FC236}">
                <a16:creationId xmlns:a16="http://schemas.microsoft.com/office/drawing/2014/main" id="{5D3083DE-4957-BE49-A034-39716461254F}"/>
              </a:ext>
            </a:extLst>
          </p:cNvPr>
          <p:cNvSpPr/>
          <p:nvPr/>
        </p:nvSpPr>
        <p:spPr>
          <a:xfrm>
            <a:off x="963646"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8" name="Rectangle 17">
            <a:extLst>
              <a:ext uri="{FF2B5EF4-FFF2-40B4-BE49-F238E27FC236}">
                <a16:creationId xmlns:a16="http://schemas.microsoft.com/office/drawing/2014/main" id="{F5CA4A60-80A6-E24B-B72B-F1EA7E28E81A}"/>
              </a:ext>
            </a:extLst>
          </p:cNvPr>
          <p:cNvSpPr/>
          <p:nvPr/>
        </p:nvSpPr>
        <p:spPr>
          <a:xfrm>
            <a:off x="3611409"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19" name="Rectangle 18">
            <a:extLst>
              <a:ext uri="{FF2B5EF4-FFF2-40B4-BE49-F238E27FC236}">
                <a16:creationId xmlns:a16="http://schemas.microsoft.com/office/drawing/2014/main" id="{4321DBD6-A28B-BA46-A0A5-64F05A7634EC}"/>
              </a:ext>
            </a:extLst>
          </p:cNvPr>
          <p:cNvSpPr/>
          <p:nvPr/>
        </p:nvSpPr>
        <p:spPr>
          <a:xfrm>
            <a:off x="6259171"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20" name="Rectangle 19">
            <a:extLst>
              <a:ext uri="{FF2B5EF4-FFF2-40B4-BE49-F238E27FC236}">
                <a16:creationId xmlns:a16="http://schemas.microsoft.com/office/drawing/2014/main" id="{9DECC5F4-1799-DA49-8E10-D307531E870F}"/>
              </a:ext>
            </a:extLst>
          </p:cNvPr>
          <p:cNvSpPr/>
          <p:nvPr/>
        </p:nvSpPr>
        <p:spPr>
          <a:xfrm>
            <a:off x="8906934" y="150465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40" name="Picture Placeholder 2">
            <a:extLst>
              <a:ext uri="{FF2B5EF4-FFF2-40B4-BE49-F238E27FC236}">
                <a16:creationId xmlns:a16="http://schemas.microsoft.com/office/drawing/2014/main" id="{93D5D247-1111-D940-BAE2-80ED7C18C58D}"/>
              </a:ext>
            </a:extLst>
          </p:cNvPr>
          <p:cNvSpPr>
            <a:spLocks noGrp="1"/>
          </p:cNvSpPr>
          <p:nvPr>
            <p:ph type="pic" sz="quarter" idx="19"/>
          </p:nvPr>
        </p:nvSpPr>
        <p:spPr>
          <a:xfrm>
            <a:off x="3679963"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1" name="Picture Placeholder 2">
            <a:extLst>
              <a:ext uri="{FF2B5EF4-FFF2-40B4-BE49-F238E27FC236}">
                <a16:creationId xmlns:a16="http://schemas.microsoft.com/office/drawing/2014/main" id="{B97A3AE4-E0C3-6144-A009-F94F5B047509}"/>
              </a:ext>
            </a:extLst>
          </p:cNvPr>
          <p:cNvSpPr>
            <a:spLocks noGrp="1"/>
          </p:cNvSpPr>
          <p:nvPr>
            <p:ph type="pic" sz="quarter" idx="20"/>
          </p:nvPr>
        </p:nvSpPr>
        <p:spPr>
          <a:xfrm>
            <a:off x="6327726"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42" name="Picture Placeholder 2">
            <a:extLst>
              <a:ext uri="{FF2B5EF4-FFF2-40B4-BE49-F238E27FC236}">
                <a16:creationId xmlns:a16="http://schemas.microsoft.com/office/drawing/2014/main" id="{96FBDC6B-D687-5D49-9346-476086EA07A0}"/>
              </a:ext>
            </a:extLst>
          </p:cNvPr>
          <p:cNvSpPr>
            <a:spLocks noGrp="1"/>
          </p:cNvSpPr>
          <p:nvPr>
            <p:ph type="pic" sz="quarter" idx="21"/>
          </p:nvPr>
        </p:nvSpPr>
        <p:spPr>
          <a:xfrm>
            <a:off x="8976310" y="1580335"/>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1" name="Picture Placeholder 2">
            <a:extLst>
              <a:ext uri="{FF2B5EF4-FFF2-40B4-BE49-F238E27FC236}">
                <a16:creationId xmlns:a16="http://schemas.microsoft.com/office/drawing/2014/main" id="{BC618575-58C7-6F40-96B9-2F9F516F4513}"/>
              </a:ext>
            </a:extLst>
          </p:cNvPr>
          <p:cNvSpPr>
            <a:spLocks noGrp="1"/>
          </p:cNvSpPr>
          <p:nvPr>
            <p:ph type="pic" sz="quarter" idx="22"/>
          </p:nvPr>
        </p:nvSpPr>
        <p:spPr>
          <a:xfrm>
            <a:off x="1032907" y="1597723"/>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2" name="Rectangle 61">
            <a:extLst>
              <a:ext uri="{FF2B5EF4-FFF2-40B4-BE49-F238E27FC236}">
                <a16:creationId xmlns:a16="http://schemas.microsoft.com/office/drawing/2014/main" id="{4D0AE379-48D7-BD4C-81EE-48B1BDBE242C}"/>
              </a:ext>
            </a:extLst>
          </p:cNvPr>
          <p:cNvSpPr/>
          <p:nvPr/>
        </p:nvSpPr>
        <p:spPr>
          <a:xfrm>
            <a:off x="963646"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3" name="Rectangle 62">
            <a:extLst>
              <a:ext uri="{FF2B5EF4-FFF2-40B4-BE49-F238E27FC236}">
                <a16:creationId xmlns:a16="http://schemas.microsoft.com/office/drawing/2014/main" id="{2DFC72B8-7439-1549-9D34-3AD55C35B8EC}"/>
              </a:ext>
            </a:extLst>
          </p:cNvPr>
          <p:cNvSpPr/>
          <p:nvPr/>
        </p:nvSpPr>
        <p:spPr>
          <a:xfrm>
            <a:off x="3611409"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4" name="Rectangle 63">
            <a:extLst>
              <a:ext uri="{FF2B5EF4-FFF2-40B4-BE49-F238E27FC236}">
                <a16:creationId xmlns:a16="http://schemas.microsoft.com/office/drawing/2014/main" id="{6CE4CBA5-00D2-8244-A7BC-A90553E051A4}"/>
              </a:ext>
            </a:extLst>
          </p:cNvPr>
          <p:cNvSpPr/>
          <p:nvPr/>
        </p:nvSpPr>
        <p:spPr>
          <a:xfrm>
            <a:off x="6259171"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5" name="Rectangle 64">
            <a:extLst>
              <a:ext uri="{FF2B5EF4-FFF2-40B4-BE49-F238E27FC236}">
                <a16:creationId xmlns:a16="http://schemas.microsoft.com/office/drawing/2014/main" id="{0C6D9273-6925-E845-8A05-4A8754455317}"/>
              </a:ext>
            </a:extLst>
          </p:cNvPr>
          <p:cNvSpPr/>
          <p:nvPr/>
        </p:nvSpPr>
        <p:spPr>
          <a:xfrm>
            <a:off x="8906934" y="3084991"/>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66" name="Picture Placeholder 2">
            <a:extLst>
              <a:ext uri="{FF2B5EF4-FFF2-40B4-BE49-F238E27FC236}">
                <a16:creationId xmlns:a16="http://schemas.microsoft.com/office/drawing/2014/main" id="{960A5DF6-DD76-E44D-819C-BDD80BD66869}"/>
              </a:ext>
            </a:extLst>
          </p:cNvPr>
          <p:cNvSpPr>
            <a:spLocks noGrp="1"/>
          </p:cNvSpPr>
          <p:nvPr>
            <p:ph type="pic" sz="quarter" idx="23"/>
          </p:nvPr>
        </p:nvSpPr>
        <p:spPr>
          <a:xfrm>
            <a:off x="3679963"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7" name="Picture Placeholder 2">
            <a:extLst>
              <a:ext uri="{FF2B5EF4-FFF2-40B4-BE49-F238E27FC236}">
                <a16:creationId xmlns:a16="http://schemas.microsoft.com/office/drawing/2014/main" id="{96A8E073-473A-894B-8824-FE4B5294D993}"/>
              </a:ext>
            </a:extLst>
          </p:cNvPr>
          <p:cNvSpPr>
            <a:spLocks noGrp="1"/>
          </p:cNvSpPr>
          <p:nvPr>
            <p:ph type="pic" sz="quarter" idx="24"/>
          </p:nvPr>
        </p:nvSpPr>
        <p:spPr>
          <a:xfrm>
            <a:off x="6327726"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8" name="Picture Placeholder 2">
            <a:extLst>
              <a:ext uri="{FF2B5EF4-FFF2-40B4-BE49-F238E27FC236}">
                <a16:creationId xmlns:a16="http://schemas.microsoft.com/office/drawing/2014/main" id="{CC1531A3-D0F9-D949-9BE8-13D051CEC93E}"/>
              </a:ext>
            </a:extLst>
          </p:cNvPr>
          <p:cNvSpPr>
            <a:spLocks noGrp="1"/>
          </p:cNvSpPr>
          <p:nvPr>
            <p:ph type="pic" sz="quarter" idx="25"/>
          </p:nvPr>
        </p:nvSpPr>
        <p:spPr>
          <a:xfrm>
            <a:off x="8976310" y="3160671"/>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69" name="Picture Placeholder 2">
            <a:extLst>
              <a:ext uri="{FF2B5EF4-FFF2-40B4-BE49-F238E27FC236}">
                <a16:creationId xmlns:a16="http://schemas.microsoft.com/office/drawing/2014/main" id="{874A7677-1771-534D-B615-E0E0E870D66C}"/>
              </a:ext>
            </a:extLst>
          </p:cNvPr>
          <p:cNvSpPr>
            <a:spLocks noGrp="1"/>
          </p:cNvSpPr>
          <p:nvPr>
            <p:ph type="pic" sz="quarter" idx="26"/>
          </p:nvPr>
        </p:nvSpPr>
        <p:spPr>
          <a:xfrm>
            <a:off x="1032907" y="3178058"/>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0" name="Rectangle 69">
            <a:extLst>
              <a:ext uri="{FF2B5EF4-FFF2-40B4-BE49-F238E27FC236}">
                <a16:creationId xmlns:a16="http://schemas.microsoft.com/office/drawing/2014/main" id="{FCF7FDAE-F15F-904D-AA6D-53DE03657627}"/>
              </a:ext>
            </a:extLst>
          </p:cNvPr>
          <p:cNvSpPr/>
          <p:nvPr/>
        </p:nvSpPr>
        <p:spPr>
          <a:xfrm>
            <a:off x="963646"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1" name="Rectangle 70">
            <a:extLst>
              <a:ext uri="{FF2B5EF4-FFF2-40B4-BE49-F238E27FC236}">
                <a16:creationId xmlns:a16="http://schemas.microsoft.com/office/drawing/2014/main" id="{70388BE2-A12D-6148-9D19-5457D7FA3C61}"/>
              </a:ext>
            </a:extLst>
          </p:cNvPr>
          <p:cNvSpPr/>
          <p:nvPr/>
        </p:nvSpPr>
        <p:spPr>
          <a:xfrm>
            <a:off x="3611409"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2" name="Rectangle 71">
            <a:extLst>
              <a:ext uri="{FF2B5EF4-FFF2-40B4-BE49-F238E27FC236}">
                <a16:creationId xmlns:a16="http://schemas.microsoft.com/office/drawing/2014/main" id="{4EEE268D-C11D-2041-828C-EFB01C36C509}"/>
              </a:ext>
            </a:extLst>
          </p:cNvPr>
          <p:cNvSpPr/>
          <p:nvPr/>
        </p:nvSpPr>
        <p:spPr>
          <a:xfrm>
            <a:off x="6259171"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3" name="Rectangle 72">
            <a:extLst>
              <a:ext uri="{FF2B5EF4-FFF2-40B4-BE49-F238E27FC236}">
                <a16:creationId xmlns:a16="http://schemas.microsoft.com/office/drawing/2014/main" id="{4B972D55-81CF-684E-A19A-3130C84AF492}"/>
              </a:ext>
            </a:extLst>
          </p:cNvPr>
          <p:cNvSpPr/>
          <p:nvPr/>
        </p:nvSpPr>
        <p:spPr>
          <a:xfrm>
            <a:off x="8906934" y="4660844"/>
            <a:ext cx="2321420" cy="1294358"/>
          </a:xfrm>
          <a:prstGeom prst="rect">
            <a:avLst/>
          </a:prstGeom>
          <a:solidFill>
            <a:schemeClr val="bg1"/>
          </a:solidFill>
          <a:ln>
            <a:noFill/>
          </a:ln>
          <a:effectLst>
            <a:outerShdw blurRad="596900" dir="2700000" sx="109000" sy="109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38" b="0" i="0" dirty="0">
              <a:latin typeface="Calibri Light" panose="020F0302020204030204" pitchFamily="34" charset="0"/>
            </a:endParaRPr>
          </a:p>
        </p:txBody>
      </p:sp>
      <p:sp>
        <p:nvSpPr>
          <p:cNvPr id="74" name="Picture Placeholder 2">
            <a:extLst>
              <a:ext uri="{FF2B5EF4-FFF2-40B4-BE49-F238E27FC236}">
                <a16:creationId xmlns:a16="http://schemas.microsoft.com/office/drawing/2014/main" id="{DF284224-2BD7-D740-8DE7-26EE890167C9}"/>
              </a:ext>
            </a:extLst>
          </p:cNvPr>
          <p:cNvSpPr>
            <a:spLocks noGrp="1"/>
          </p:cNvSpPr>
          <p:nvPr>
            <p:ph type="pic" sz="quarter" idx="27"/>
          </p:nvPr>
        </p:nvSpPr>
        <p:spPr>
          <a:xfrm>
            <a:off x="3679963"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5" name="Picture Placeholder 2">
            <a:extLst>
              <a:ext uri="{FF2B5EF4-FFF2-40B4-BE49-F238E27FC236}">
                <a16:creationId xmlns:a16="http://schemas.microsoft.com/office/drawing/2014/main" id="{88DAEC61-FA12-6C4C-834D-A8948DEFB545}"/>
              </a:ext>
            </a:extLst>
          </p:cNvPr>
          <p:cNvSpPr>
            <a:spLocks noGrp="1"/>
          </p:cNvSpPr>
          <p:nvPr>
            <p:ph type="pic" sz="quarter" idx="28"/>
          </p:nvPr>
        </p:nvSpPr>
        <p:spPr>
          <a:xfrm>
            <a:off x="6327726"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6" name="Picture Placeholder 2">
            <a:extLst>
              <a:ext uri="{FF2B5EF4-FFF2-40B4-BE49-F238E27FC236}">
                <a16:creationId xmlns:a16="http://schemas.microsoft.com/office/drawing/2014/main" id="{770F81E7-6E6C-274E-A2DA-0056F2BD3278}"/>
              </a:ext>
            </a:extLst>
          </p:cNvPr>
          <p:cNvSpPr>
            <a:spLocks noGrp="1"/>
          </p:cNvSpPr>
          <p:nvPr>
            <p:ph type="pic" sz="quarter" idx="29"/>
          </p:nvPr>
        </p:nvSpPr>
        <p:spPr>
          <a:xfrm>
            <a:off x="8976310" y="4736524"/>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77" name="Picture Placeholder 2">
            <a:extLst>
              <a:ext uri="{FF2B5EF4-FFF2-40B4-BE49-F238E27FC236}">
                <a16:creationId xmlns:a16="http://schemas.microsoft.com/office/drawing/2014/main" id="{6CB92964-2CA3-C54B-B21C-EF3278D2A173}"/>
              </a:ext>
            </a:extLst>
          </p:cNvPr>
          <p:cNvSpPr>
            <a:spLocks noGrp="1"/>
          </p:cNvSpPr>
          <p:nvPr>
            <p:ph type="pic" sz="quarter" idx="30"/>
          </p:nvPr>
        </p:nvSpPr>
        <p:spPr>
          <a:xfrm>
            <a:off x="1032907" y="4753912"/>
            <a:ext cx="2184313" cy="1142996"/>
          </a:xfrm>
          <a:prstGeom prst="rect">
            <a:avLst/>
          </a:prstGeom>
        </p:spPr>
        <p:txBody>
          <a:bodyPr anchor="ctr"/>
          <a:lstStyle>
            <a:lvl1pPr algn="ctr">
              <a:defRPr b="0" i="0">
                <a:solidFill>
                  <a:schemeClr val="accent6">
                    <a:lumMod val="75000"/>
                  </a:schemeClr>
                </a:solidFill>
                <a:latin typeface="Calibri Light" panose="020F0302020204030204" pitchFamily="34" charset="0"/>
              </a:defRPr>
            </a:lvl1pPr>
          </a:lstStyle>
          <a:p>
            <a:r>
              <a:rPr lang="en-US"/>
              <a:t>Click icon to add picture</a:t>
            </a:r>
            <a:endParaRPr lang="en-US" dirty="0"/>
          </a:p>
        </p:txBody>
      </p:sp>
      <p:sp>
        <p:nvSpPr>
          <p:cNvPr id="2" name="Footer Placeholder 1">
            <a:extLst>
              <a:ext uri="{FF2B5EF4-FFF2-40B4-BE49-F238E27FC236}">
                <a16:creationId xmlns:a16="http://schemas.microsoft.com/office/drawing/2014/main" id="{5D7CB5AE-3BAD-DE48-B456-032BDC6176C9}"/>
              </a:ext>
            </a:extLst>
          </p:cNvPr>
          <p:cNvSpPr>
            <a:spLocks noGrp="1"/>
          </p:cNvSpPr>
          <p:nvPr>
            <p:ph type="ftr" sz="quarter" idx="32"/>
          </p:nvPr>
        </p:nvSpPr>
        <p:spPr/>
        <p:txBody>
          <a:bodyPr/>
          <a:lstStyle/>
          <a:p>
            <a:endParaRPr lang="en-GB"/>
          </a:p>
        </p:txBody>
      </p:sp>
      <p:sp>
        <p:nvSpPr>
          <p:cNvPr id="3" name="Slide Number Placeholder 2">
            <a:extLst>
              <a:ext uri="{FF2B5EF4-FFF2-40B4-BE49-F238E27FC236}">
                <a16:creationId xmlns:a16="http://schemas.microsoft.com/office/drawing/2014/main" id="{1638753A-C69B-6A4C-93F2-BCA7899DE262}"/>
              </a:ext>
            </a:extLst>
          </p:cNvPr>
          <p:cNvSpPr>
            <a:spLocks noGrp="1"/>
          </p:cNvSpPr>
          <p:nvPr>
            <p:ph type="sldNum" sz="quarter" idx="33"/>
          </p:nvPr>
        </p:nvSpPr>
        <p:spPr/>
        <p:txBody>
          <a:bodyPr/>
          <a:lstStyle/>
          <a:p>
            <a:fld id="{B6F15528-21DE-4FAA-801E-634DDDAF4B2B}" type="slidenum">
              <a:rPr lang="en-GB" smtClean="0"/>
              <a:t>‹#›</a:t>
            </a:fld>
            <a:endParaRPr lang="en-GB"/>
          </a:p>
        </p:txBody>
      </p:sp>
      <p:pic>
        <p:nvPicPr>
          <p:cNvPr id="38" name="Graphic 37">
            <a:extLst>
              <a:ext uri="{FF2B5EF4-FFF2-40B4-BE49-F238E27FC236}">
                <a16:creationId xmlns:a16="http://schemas.microsoft.com/office/drawing/2014/main" id="{A24DE720-805F-4445-9B83-A8B4C33AE3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51230" y="6052604"/>
            <a:ext cx="570466" cy="563105"/>
          </a:xfrm>
          <a:prstGeom prst="rect">
            <a:avLst/>
          </a:prstGeom>
        </p:spPr>
      </p:pic>
    </p:spTree>
    <p:extLst>
      <p:ext uri="{BB962C8B-B14F-4D97-AF65-F5344CB8AC3E}">
        <p14:creationId xmlns:p14="http://schemas.microsoft.com/office/powerpoint/2010/main" val="64116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7BFE1-233D-7046-8837-40ED73C26076}" type="datetime1">
              <a:rPr lang="en-GB" smtClean="0"/>
              <a:t>21/08/2025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42220410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E73438-5E32-4EDA-B7AF-B05B88060177}"/>
              </a:ext>
            </a:extLst>
          </p:cNvPr>
          <p:cNvSpPr>
            <a:spLocks noGrp="1"/>
          </p:cNvSpPr>
          <p:nvPr>
            <p:ph type="ftr" sz="quarter" idx="10"/>
          </p:nvPr>
        </p:nvSpPr>
        <p:spPr/>
        <p:txBody>
          <a:bodyPr/>
          <a:lstStyle/>
          <a:p>
            <a:endParaRPr lang="en-GB"/>
          </a:p>
        </p:txBody>
      </p:sp>
      <p:sp>
        <p:nvSpPr>
          <p:cNvPr id="4" name="Slide Number Placeholder 3">
            <a:extLst>
              <a:ext uri="{FF2B5EF4-FFF2-40B4-BE49-F238E27FC236}">
                <a16:creationId xmlns:a16="http://schemas.microsoft.com/office/drawing/2014/main" id="{00F91A7F-ACD9-4CD2-BFB3-1D3C74DEAE2B}"/>
              </a:ext>
            </a:extLst>
          </p:cNvPr>
          <p:cNvSpPr>
            <a:spLocks noGrp="1"/>
          </p:cNvSpPr>
          <p:nvPr>
            <p:ph type="sldNum" sz="quarter" idx="11"/>
          </p:nvPr>
        </p:nvSpPr>
        <p:spPr/>
        <p:txBody>
          <a:bodyPr/>
          <a:lstStyle/>
          <a:p>
            <a:fld id="{B6F15528-21DE-4FAA-801E-634DDDAF4B2B}" type="slidenum">
              <a:rPr lang="en-GB" smtClean="0"/>
              <a:t>‹#›</a:t>
            </a:fld>
            <a:endParaRPr lang="en-GB"/>
          </a:p>
        </p:txBody>
      </p:sp>
      <p:sp>
        <p:nvSpPr>
          <p:cNvPr id="5" name="Rectangle 4">
            <a:extLst>
              <a:ext uri="{FF2B5EF4-FFF2-40B4-BE49-F238E27FC236}">
                <a16:creationId xmlns:a16="http://schemas.microsoft.com/office/drawing/2014/main" id="{6BC65344-5846-42C0-81B4-8C7D0BDDC245}"/>
              </a:ext>
            </a:extLst>
          </p:cNvPr>
          <p:cNvSpPr/>
          <p:nvPr/>
        </p:nvSpPr>
        <p:spPr>
          <a:xfrm>
            <a:off x="3492630" y="3295349"/>
            <a:ext cx="4572001" cy="1387559"/>
          </a:xfrm>
          <a:prstGeom prst="rect">
            <a:avLst/>
          </a:prstGeom>
        </p:spPr>
        <p:txBody>
          <a:bodyPr>
            <a:spAutoFit/>
          </a:bodyPr>
          <a:lstStyle/>
          <a:p>
            <a:pPr algn="ctr">
              <a:lnSpc>
                <a:spcPct val="107000"/>
              </a:lnSpc>
              <a:spcAft>
                <a:spcPts val="683"/>
              </a:spcAft>
            </a:pPr>
            <a:r>
              <a:rPr lang="en-GB" sz="1367" b="0" i="0" dirty="0">
                <a:solidFill>
                  <a:srgbClr val="23203F"/>
                </a:solidFill>
                <a:effectLst/>
                <a:latin typeface="+mj-lt"/>
                <a:ea typeface="Calibri" panose="020F0502020204030204" pitchFamily="34" charset="0"/>
                <a:cs typeface="Arial" panose="020B0604020202020204" pitchFamily="34" charset="0"/>
              </a:rPr>
              <a:t>Edge Health</a:t>
            </a:r>
          </a:p>
          <a:p>
            <a:pPr algn="ctr">
              <a:lnSpc>
                <a:spcPct val="107000"/>
              </a:lnSpc>
              <a:spcAft>
                <a:spcPts val="0"/>
              </a:spcAft>
            </a:pPr>
            <a:r>
              <a:rPr lang="en-GB" sz="1367" b="0" i="0" dirty="0">
                <a:solidFill>
                  <a:srgbClr val="23203F"/>
                </a:solidFill>
                <a:effectLst/>
                <a:latin typeface="+mj-lt"/>
                <a:ea typeface="Calibri" panose="020F0502020204030204" pitchFamily="34" charset="0"/>
                <a:cs typeface="Arial" panose="020B0604020202020204" pitchFamily="34" charset="0"/>
              </a:rPr>
              <a:t> </a:t>
            </a:r>
          </a:p>
          <a:p>
            <a:pPr algn="ctr">
              <a:lnSpc>
                <a:spcPct val="107000"/>
              </a:lnSpc>
              <a:spcAft>
                <a:spcPts val="0"/>
              </a:spcAft>
            </a:pPr>
            <a:r>
              <a:rPr lang="en-GB" sz="1367" b="0" i="0" dirty="0">
                <a:solidFill>
                  <a:srgbClr val="23203F"/>
                </a:solidFill>
                <a:effectLst/>
                <a:latin typeface="+mj-lt"/>
                <a:ea typeface="Calibri" panose="020F0502020204030204" pitchFamily="34" charset="0"/>
                <a:cs typeface="Arial" panose="020B0604020202020204" pitchFamily="34" charset="0"/>
              </a:rPr>
              <a:t>info@edgehealth.co.uk</a:t>
            </a:r>
          </a:p>
          <a:p>
            <a:pPr algn="ctr">
              <a:lnSpc>
                <a:spcPct val="107000"/>
              </a:lnSpc>
              <a:spcAft>
                <a:spcPts val="683"/>
              </a:spcAft>
            </a:pPr>
            <a:r>
              <a:rPr lang="en-GB" sz="1367" b="0" i="0" dirty="0">
                <a:solidFill>
                  <a:srgbClr val="23203F"/>
                </a:solidFill>
                <a:effectLst/>
                <a:latin typeface="+mj-lt"/>
                <a:ea typeface="Calibri" panose="020F0502020204030204" pitchFamily="34" charset="0"/>
                <a:cs typeface="Arial" panose="020B0604020202020204" pitchFamily="34" charset="0"/>
              </a:rPr>
              <a:t>www.edgehealth.co.uk</a:t>
            </a:r>
          </a:p>
          <a:p>
            <a:pPr algn="ctr">
              <a:lnSpc>
                <a:spcPct val="107000"/>
              </a:lnSpc>
              <a:spcAft>
                <a:spcPts val="683"/>
              </a:spcAft>
            </a:pPr>
            <a:r>
              <a:rPr lang="en-GB" sz="1367" b="0" i="0" dirty="0">
                <a:solidFill>
                  <a:srgbClr val="23203F"/>
                </a:solidFill>
                <a:effectLst/>
                <a:latin typeface="+mj-lt"/>
                <a:ea typeface="Calibri" panose="020F0502020204030204" pitchFamily="34" charset="0"/>
                <a:cs typeface="Arial" panose="020B0604020202020204" pitchFamily="34" charset="0"/>
              </a:rPr>
              <a:t>© Edge Health Ltd 2017</a:t>
            </a:r>
          </a:p>
        </p:txBody>
      </p:sp>
      <p:sp>
        <p:nvSpPr>
          <p:cNvPr id="6" name="Rectangle 5">
            <a:extLst>
              <a:ext uri="{FF2B5EF4-FFF2-40B4-BE49-F238E27FC236}">
                <a16:creationId xmlns:a16="http://schemas.microsoft.com/office/drawing/2014/main" id="{B9CB1D52-3980-4868-A80A-FBB60533F4CE}"/>
              </a:ext>
            </a:extLst>
          </p:cNvPr>
          <p:cNvSpPr/>
          <p:nvPr/>
        </p:nvSpPr>
        <p:spPr>
          <a:xfrm>
            <a:off x="353032" y="5231420"/>
            <a:ext cx="11485936" cy="514564"/>
          </a:xfrm>
          <a:prstGeom prst="rect">
            <a:avLst/>
          </a:prstGeom>
        </p:spPr>
        <p:txBody>
          <a:bodyPr wrap="square">
            <a:spAutoFit/>
          </a:bodyPr>
          <a:lstStyle/>
          <a:p>
            <a:pPr>
              <a:lnSpc>
                <a:spcPct val="107000"/>
              </a:lnSpc>
              <a:spcAft>
                <a:spcPts val="683"/>
              </a:spcAft>
            </a:pPr>
            <a:r>
              <a:rPr lang="en-GB" sz="683" i="0" dirty="0">
                <a:solidFill>
                  <a:srgbClr val="23203F"/>
                </a:solidFill>
                <a:effectLst/>
                <a:latin typeface="+mj-lt"/>
                <a:ea typeface="Calibri" panose="020F0502020204030204" pitchFamily="34" charset="0"/>
                <a:cs typeface="Arial" panose="020B0604020202020204" pitchFamily="34" charset="0"/>
              </a:rPr>
              <a:t>Edge Health’s vision is to transform the NHS by combining engagement with economics and data science to produce robust outputs for our clients. It has been built by founders that share this vision from their years of working in the health sector and seeing what can be achieved.</a:t>
            </a:r>
          </a:p>
          <a:p>
            <a:pPr>
              <a:lnSpc>
                <a:spcPct val="107000"/>
              </a:lnSpc>
              <a:spcAft>
                <a:spcPts val="683"/>
              </a:spcAft>
            </a:pPr>
            <a:r>
              <a:rPr lang="en-GB" sz="683" i="0" dirty="0">
                <a:solidFill>
                  <a:srgbClr val="23203F"/>
                </a:solidFill>
                <a:effectLst/>
                <a:latin typeface="+mj-lt"/>
                <a:ea typeface="Calibri" panose="020F0502020204030204" pitchFamily="34" charset="0"/>
                <a:cs typeface="Arial" panose="020B0604020202020204" pitchFamily="34" charset="0"/>
              </a:rPr>
              <a:t>In delivering this vision, we understand the importance of maintaining the confidentiality of our clients’ proposals, plans and data. To support this we have a range of internal procedures and regular internal audits to make sure these are being followed. We ask in return that our proprietary analysis, approaches, insights, and methodologies are protected by our clients.</a:t>
            </a:r>
          </a:p>
        </p:txBody>
      </p:sp>
      <p:pic>
        <p:nvPicPr>
          <p:cNvPr id="7" name="Graphic 6">
            <a:extLst>
              <a:ext uri="{FF2B5EF4-FFF2-40B4-BE49-F238E27FC236}">
                <a16:creationId xmlns:a16="http://schemas.microsoft.com/office/drawing/2014/main" id="{CBA30D38-43CE-4E09-AF4D-A5D65232BE8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10381" y="858277"/>
            <a:ext cx="2136498" cy="2115857"/>
          </a:xfrm>
          <a:prstGeom prst="rect">
            <a:avLst/>
          </a:prstGeom>
        </p:spPr>
      </p:pic>
    </p:spTree>
    <p:extLst>
      <p:ext uri="{BB962C8B-B14F-4D97-AF65-F5344CB8AC3E}">
        <p14:creationId xmlns:p14="http://schemas.microsoft.com/office/powerpoint/2010/main" val="32792393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End Slide v2">
    <p:spTree>
      <p:nvGrpSpPr>
        <p:cNvPr id="1" name=""/>
        <p:cNvGrpSpPr/>
        <p:nvPr/>
      </p:nvGrpSpPr>
      <p:grpSpPr>
        <a:xfrm>
          <a:off x="0" y="0"/>
          <a:ext cx="0" cy="0"/>
          <a:chOff x="0" y="0"/>
          <a:chExt cx="0" cy="0"/>
        </a:xfrm>
      </p:grpSpPr>
      <p:pic>
        <p:nvPicPr>
          <p:cNvPr id="8" name="Picture 7" descr="Shape&#10;&#10;Description automatically generated with low confidence">
            <a:extLst>
              <a:ext uri="{FF2B5EF4-FFF2-40B4-BE49-F238E27FC236}">
                <a16:creationId xmlns:a16="http://schemas.microsoft.com/office/drawing/2014/main" id="{87447F5B-F986-D47F-E12F-5F7D7CCC3A09}"/>
              </a:ext>
            </a:extLst>
          </p:cNvPr>
          <p:cNvPicPr>
            <a:picLocks noChangeAspect="1"/>
          </p:cNvPicPr>
          <p:nvPr/>
        </p:nvPicPr>
        <p:blipFill>
          <a:blip r:embed="rId2" cstate="print">
            <a:alphaModFix amt="5000"/>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28075" y="0"/>
            <a:ext cx="12235699" cy="6858000"/>
          </a:xfrm>
          <a:prstGeom prst="rect">
            <a:avLst/>
          </a:prstGeom>
          <a:solidFill>
            <a:schemeClr val="bg2">
              <a:lumMod val="50000"/>
            </a:schemeClr>
          </a:solidFill>
        </p:spPr>
      </p:pic>
      <p:pic>
        <p:nvPicPr>
          <p:cNvPr id="3" name="Picture 2" descr="Background pattern&#10;&#10;Description automatically generated">
            <a:extLst>
              <a:ext uri="{FF2B5EF4-FFF2-40B4-BE49-F238E27FC236}">
                <a16:creationId xmlns:a16="http://schemas.microsoft.com/office/drawing/2014/main" id="{EAA21377-FB79-8F36-C473-4B8403C9DD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35699" cy="6858000"/>
          </a:xfrm>
          <a:prstGeom prst="rect">
            <a:avLst/>
          </a:prstGeom>
          <a:effectLst>
            <a:outerShdw blurRad="50800" dist="50800" dir="5400000" algn="ctr" rotWithShape="0">
              <a:srgbClr val="000000"/>
            </a:outerShdw>
          </a:effectLst>
        </p:spPr>
      </p:pic>
      <p:pic>
        <p:nvPicPr>
          <p:cNvPr id="9" name="Picture 8" descr="Shape&#10;&#10;Description automatically generated with low confidence">
            <a:extLst>
              <a:ext uri="{FF2B5EF4-FFF2-40B4-BE49-F238E27FC236}">
                <a16:creationId xmlns:a16="http://schemas.microsoft.com/office/drawing/2014/main" id="{7692730F-A72C-8ECA-8239-A485655FC4EE}"/>
              </a:ext>
            </a:extLst>
          </p:cNvPr>
          <p:cNvPicPr>
            <a:picLocks noChangeAspect="1"/>
          </p:cNvPicPr>
          <p:nvPr/>
        </p:nvPicPr>
        <p:blipFill>
          <a:blip r:embed="rId2" cstate="print">
            <a:extLst>
              <a:ext uri="{BEBA8EAE-BF5A-486C-A8C5-ECC9F3942E4B}">
                <a14:imgProps xmlns:a14="http://schemas.microsoft.com/office/drawing/2010/main">
                  <a14:imgLayer r:embed="rId3">
                    <a14:imgEffect>
                      <a14:artisticBlur radius="46"/>
                    </a14:imgEffect>
                  </a14:imgLayer>
                </a14:imgProps>
              </a:ext>
              <a:ext uri="{28A0092B-C50C-407E-A947-70E740481C1C}">
                <a14:useLocalDpi xmlns:a14="http://schemas.microsoft.com/office/drawing/2010/main" val="0"/>
              </a:ext>
            </a:extLst>
          </a:blip>
          <a:stretch>
            <a:fillRect/>
          </a:stretch>
        </p:blipFill>
        <p:spPr>
          <a:xfrm>
            <a:off x="-28075" y="-20054"/>
            <a:ext cx="6159508" cy="6878053"/>
          </a:xfrm>
          <a:prstGeom prst="rect">
            <a:avLst/>
          </a:prstGeom>
        </p:spPr>
      </p:pic>
      <p:pic>
        <p:nvPicPr>
          <p:cNvPr id="4" name="Picture 3" descr="Text&#10;&#10;Description automatically generated">
            <a:extLst>
              <a:ext uri="{FF2B5EF4-FFF2-40B4-BE49-F238E27FC236}">
                <a16:creationId xmlns:a16="http://schemas.microsoft.com/office/drawing/2014/main" id="{2F63A5DC-6706-450A-AE99-BBC3E22D5215}"/>
              </a:ext>
            </a:extLst>
          </p:cNvPr>
          <p:cNvPicPr>
            <a:picLocks noChangeAspect="1"/>
          </p:cNvPicPr>
          <p:nvPr/>
        </p:nvPicPr>
        <p:blipFill>
          <a:blip r:embed="rId5"/>
          <a:stretch>
            <a:fillRect/>
          </a:stretch>
        </p:blipFill>
        <p:spPr>
          <a:xfrm>
            <a:off x="4672585" y="181951"/>
            <a:ext cx="2618207" cy="1385116"/>
          </a:xfrm>
          <a:prstGeom prst="rect">
            <a:avLst/>
          </a:prstGeom>
        </p:spPr>
      </p:pic>
      <p:sp>
        <p:nvSpPr>
          <p:cNvPr id="5" name="Footer Placeholder 2">
            <a:extLst>
              <a:ext uri="{FF2B5EF4-FFF2-40B4-BE49-F238E27FC236}">
                <a16:creationId xmlns:a16="http://schemas.microsoft.com/office/drawing/2014/main" id="{A9BE198B-AFC8-6EB2-E02F-06D1C19892EA}"/>
              </a:ext>
            </a:extLst>
          </p:cNvPr>
          <p:cNvSpPr>
            <a:spLocks noGrp="1"/>
          </p:cNvSpPr>
          <p:nvPr>
            <p:ph type="ftr" sz="quarter" idx="10"/>
          </p:nvPr>
        </p:nvSpPr>
        <p:spPr>
          <a:xfrm>
            <a:off x="321365" y="6356356"/>
            <a:ext cx="4114800" cy="365125"/>
          </a:xfrm>
        </p:spPr>
        <p:txBody>
          <a:bodyPr/>
          <a:lstStyle>
            <a:lvl1pPr>
              <a:defRPr>
                <a:solidFill>
                  <a:schemeClr val="bg2">
                    <a:lumMod val="40000"/>
                    <a:lumOff val="60000"/>
                  </a:schemeClr>
                </a:solidFill>
              </a:defRPr>
            </a:lvl1pPr>
          </a:lstStyle>
          <a:p>
            <a:endParaRPr lang="en-GB"/>
          </a:p>
        </p:txBody>
      </p:sp>
      <p:sp>
        <p:nvSpPr>
          <p:cNvPr id="6" name="Rectangle 5">
            <a:extLst>
              <a:ext uri="{FF2B5EF4-FFF2-40B4-BE49-F238E27FC236}">
                <a16:creationId xmlns:a16="http://schemas.microsoft.com/office/drawing/2014/main" id="{8228BC44-22F8-84D3-AA55-29D58D01A9CE}"/>
              </a:ext>
            </a:extLst>
          </p:cNvPr>
          <p:cNvSpPr/>
          <p:nvPr/>
        </p:nvSpPr>
        <p:spPr>
          <a:xfrm>
            <a:off x="771558" y="4822868"/>
            <a:ext cx="4572001" cy="849079"/>
          </a:xfrm>
          <a:prstGeom prst="rect">
            <a:avLst/>
          </a:prstGeom>
        </p:spPr>
        <p:txBody>
          <a:bodyPr>
            <a:spAutoFit/>
          </a:bodyPr>
          <a:lstStyle/>
          <a:p>
            <a:pPr algn="ctr">
              <a:lnSpc>
                <a:spcPct val="107000"/>
              </a:lnSpc>
              <a:spcAft>
                <a:spcPts val="0"/>
              </a:spcAft>
            </a:pPr>
            <a:r>
              <a:rPr lang="en-GB" sz="1367" b="0" i="0" dirty="0">
                <a:solidFill>
                  <a:schemeClr val="bg2">
                    <a:lumMod val="40000"/>
                    <a:lumOff val="60000"/>
                  </a:schemeClr>
                </a:solidFill>
                <a:effectLst/>
                <a:latin typeface="+mj-lt"/>
                <a:ea typeface="Calibri" panose="020F0502020204030204" pitchFamily="34" charset="0"/>
                <a:cs typeface="Arial" panose="020B0604020202020204" pitchFamily="34" charset="0"/>
              </a:rPr>
              <a:t>info@edgehealth.co.uk</a:t>
            </a:r>
          </a:p>
          <a:p>
            <a:pPr algn="ctr">
              <a:lnSpc>
                <a:spcPct val="107000"/>
              </a:lnSpc>
              <a:spcAft>
                <a:spcPts val="683"/>
              </a:spcAft>
            </a:pPr>
            <a:r>
              <a:rPr lang="en-GB" sz="1367" b="0" i="0" dirty="0">
                <a:solidFill>
                  <a:schemeClr val="bg2">
                    <a:lumMod val="40000"/>
                    <a:lumOff val="60000"/>
                  </a:schemeClr>
                </a:solidFill>
                <a:effectLst/>
                <a:latin typeface="+mj-lt"/>
                <a:ea typeface="Calibri" panose="020F0502020204030204" pitchFamily="34" charset="0"/>
                <a:cs typeface="Arial" panose="020B0604020202020204" pitchFamily="34" charset="0"/>
              </a:rPr>
              <a:t>www.edgehealth.co.uk</a:t>
            </a:r>
          </a:p>
          <a:p>
            <a:pPr algn="ctr">
              <a:lnSpc>
                <a:spcPct val="107000"/>
              </a:lnSpc>
              <a:spcAft>
                <a:spcPts val="683"/>
              </a:spcAft>
            </a:pPr>
            <a:r>
              <a:rPr lang="en-GB" sz="1367" b="0" i="0" dirty="0">
                <a:solidFill>
                  <a:schemeClr val="bg2">
                    <a:lumMod val="40000"/>
                    <a:lumOff val="60000"/>
                  </a:schemeClr>
                </a:solidFill>
                <a:effectLst/>
                <a:latin typeface="+mj-lt"/>
                <a:ea typeface="Calibri" panose="020F0502020204030204" pitchFamily="34" charset="0"/>
                <a:cs typeface="Arial" panose="020B0604020202020204" pitchFamily="34" charset="0"/>
              </a:rPr>
              <a:t>© Edge Health Ltd 2017</a:t>
            </a:r>
          </a:p>
        </p:txBody>
      </p:sp>
      <p:sp>
        <p:nvSpPr>
          <p:cNvPr id="7" name="Rectangle 6">
            <a:extLst>
              <a:ext uri="{FF2B5EF4-FFF2-40B4-BE49-F238E27FC236}">
                <a16:creationId xmlns:a16="http://schemas.microsoft.com/office/drawing/2014/main" id="{002B8478-FC03-CDA1-C55D-2D1DFFFEB9B0}"/>
              </a:ext>
            </a:extLst>
          </p:cNvPr>
          <p:cNvSpPr/>
          <p:nvPr/>
        </p:nvSpPr>
        <p:spPr>
          <a:xfrm>
            <a:off x="321365" y="5704031"/>
            <a:ext cx="11485936" cy="350673"/>
          </a:xfrm>
          <a:prstGeom prst="rect">
            <a:avLst/>
          </a:prstGeom>
        </p:spPr>
        <p:txBody>
          <a:bodyPr wrap="square">
            <a:spAutoFit/>
          </a:bodyPr>
          <a:lstStyle/>
          <a:p>
            <a:pPr>
              <a:lnSpc>
                <a:spcPct val="107000"/>
              </a:lnSpc>
              <a:spcAft>
                <a:spcPts val="683"/>
              </a:spcAft>
            </a:pPr>
            <a:r>
              <a:rPr lang="en-GB" sz="800" b="0" i="0" dirty="0">
                <a:solidFill>
                  <a:schemeClr val="accent1"/>
                </a:solidFill>
                <a:effectLst/>
                <a:latin typeface="+mn-lt"/>
              </a:rPr>
              <a:t>This report (including any enclosures and attachments) has been prepared for the exclusive use and benefit of the addressee(s) and solely for the purpose for which it is provided. Unless we provide express prior written consent, no part of this report should be reproduced, distributed or communicated to any third party. We do not accept any liability if this report is used for an alternative purpose from which it is intended, nor to any third party in respect of this report.</a:t>
            </a:r>
            <a:endParaRPr lang="en-GB" sz="683" i="0" dirty="0">
              <a:solidFill>
                <a:schemeClr val="accent1"/>
              </a:solidFill>
              <a:effectLst/>
              <a:latin typeface="+mn-lt"/>
              <a:ea typeface="Calibri" panose="020F0502020204030204" pitchFamily="34" charset="0"/>
              <a:cs typeface="Arial" panose="020B0604020202020204" pitchFamily="34" charset="0"/>
            </a:endParaRPr>
          </a:p>
        </p:txBody>
      </p:sp>
      <p:sp>
        <p:nvSpPr>
          <p:cNvPr id="10" name="Title 1">
            <a:extLst>
              <a:ext uri="{FF2B5EF4-FFF2-40B4-BE49-F238E27FC236}">
                <a16:creationId xmlns:a16="http://schemas.microsoft.com/office/drawing/2014/main" id="{9B590C2D-556D-6B94-8191-B5AE6F40341F}"/>
              </a:ext>
            </a:extLst>
          </p:cNvPr>
          <p:cNvSpPr>
            <a:spLocks noGrp="1"/>
          </p:cNvSpPr>
          <p:nvPr>
            <p:ph type="ctrTitle"/>
          </p:nvPr>
        </p:nvSpPr>
        <p:spPr>
          <a:xfrm>
            <a:off x="533398" y="3181322"/>
            <a:ext cx="5048319" cy="1572665"/>
          </a:xfrm>
          <a:prstGeom prst="rect">
            <a:avLst/>
          </a:prstGeom>
        </p:spPr>
        <p:txBody>
          <a:bodyPr anchor="ctr"/>
          <a:lstStyle>
            <a:lvl1pPr algn="ctr">
              <a:defRPr sz="4000" b="0" i="0">
                <a:solidFill>
                  <a:schemeClr val="bg1"/>
                </a:solidFill>
                <a:latin typeface="Baskerville Old Face" panose="02020602080505020303"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25728525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Title Slide_1">
    <p:bg>
      <p:bgRef idx="1001">
        <a:schemeClr val="bg2"/>
      </p:bgRef>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E560ABF0-CAD5-39AB-1780-5D90AA0D0E92}"/>
              </a:ext>
            </a:extLst>
          </p:cNvPr>
          <p:cNvSpPr>
            <a:spLocks noGrp="1"/>
          </p:cNvSpPr>
          <p:nvPr>
            <p:ph type="pic" sz="quarter" idx="19"/>
          </p:nvPr>
        </p:nvSpPr>
        <p:spPr>
          <a:xfrm>
            <a:off x="7176107" y="1268687"/>
            <a:ext cx="2057214" cy="2057212"/>
          </a:xfrm>
          <a:custGeom>
            <a:avLst/>
            <a:gdLst>
              <a:gd name="connsiteX0" fmla="*/ 0 w 2057214"/>
              <a:gd name="connsiteY0" fmla="*/ 0 h 2057212"/>
              <a:gd name="connsiteX1" fmla="*/ 1291561 w 2057214"/>
              <a:gd name="connsiteY1" fmla="*/ 0 h 2057212"/>
              <a:gd name="connsiteX2" fmla="*/ 2057214 w 2057214"/>
              <a:gd name="connsiteY2" fmla="*/ 765653 h 2057212"/>
              <a:gd name="connsiteX3" fmla="*/ 2057214 w 2057214"/>
              <a:gd name="connsiteY3" fmla="*/ 2057212 h 2057212"/>
              <a:gd name="connsiteX4" fmla="*/ 765653 w 2057214"/>
              <a:gd name="connsiteY4" fmla="*/ 2057212 h 2057212"/>
              <a:gd name="connsiteX5" fmla="*/ 0 w 2057214"/>
              <a:gd name="connsiteY5" fmla="*/ 1291559 h 205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214" h="2057212">
                <a:moveTo>
                  <a:pt x="0" y="0"/>
                </a:moveTo>
                <a:lnTo>
                  <a:pt x="1291561" y="0"/>
                </a:lnTo>
                <a:cubicBezTo>
                  <a:pt x="1714419" y="0"/>
                  <a:pt x="2057214" y="342795"/>
                  <a:pt x="2057214" y="765653"/>
                </a:cubicBezTo>
                <a:lnTo>
                  <a:pt x="2057214" y="2057212"/>
                </a:lnTo>
                <a:lnTo>
                  <a:pt x="765653" y="2057212"/>
                </a:lnTo>
                <a:cubicBezTo>
                  <a:pt x="342795" y="2057212"/>
                  <a:pt x="0" y="1714417"/>
                  <a:pt x="0" y="1291559"/>
                </a:cubicBezTo>
                <a:close/>
              </a:path>
            </a:pathLst>
          </a:custGeom>
        </p:spPr>
        <p:txBody>
          <a:bodyPr wrap="square">
            <a:noAutofit/>
          </a:bodyPr>
          <a:lstStyle/>
          <a:p>
            <a:r>
              <a:rPr lang="en-US"/>
              <a:t>Click icon to add picture</a:t>
            </a:r>
            <a:endParaRPr lang="en-GB"/>
          </a:p>
        </p:txBody>
      </p:sp>
      <p:sp>
        <p:nvSpPr>
          <p:cNvPr id="2" name="Title 1">
            <a:extLst>
              <a:ext uri="{FF2B5EF4-FFF2-40B4-BE49-F238E27FC236}">
                <a16:creationId xmlns:a16="http://schemas.microsoft.com/office/drawing/2014/main" id="{F3CFF358-66C9-8E22-23CA-5F8C5CA09DDE}"/>
              </a:ext>
            </a:extLst>
          </p:cNvPr>
          <p:cNvSpPr>
            <a:spLocks noGrp="1"/>
          </p:cNvSpPr>
          <p:nvPr>
            <p:ph type="ctrTitle"/>
          </p:nvPr>
        </p:nvSpPr>
        <p:spPr>
          <a:xfrm>
            <a:off x="695324" y="3484500"/>
            <a:ext cx="6372000" cy="1663833"/>
          </a:xfrm>
        </p:spPr>
        <p:txBody>
          <a:bodyPr anchor="t">
            <a:normAutofit/>
          </a:bodyPr>
          <a:lstStyle>
            <a:lvl1pPr algn="l">
              <a:defRPr sz="48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5EA7F195-525B-8F66-38AB-99F20754268B}"/>
              </a:ext>
            </a:extLst>
          </p:cNvPr>
          <p:cNvSpPr>
            <a:spLocks noGrp="1"/>
          </p:cNvSpPr>
          <p:nvPr>
            <p:ph type="subTitle" idx="1"/>
          </p:nvPr>
        </p:nvSpPr>
        <p:spPr>
          <a:xfrm>
            <a:off x="695488" y="2087320"/>
            <a:ext cx="6372000" cy="1044116"/>
          </a:xfrm>
        </p:spPr>
        <p:txBody>
          <a:bodyPr anchor="b">
            <a:normAutofit/>
          </a:bodyPr>
          <a:lstStyle>
            <a:lvl1pPr marL="0" indent="0" algn="l">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32EB7DA-2B89-BC88-AF9B-358236D3248B}"/>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51EF9D13-D7A6-DF64-A632-AD068784807A}"/>
              </a:ext>
            </a:extLst>
          </p:cNvPr>
          <p:cNvSpPr>
            <a:spLocks noGrp="1"/>
          </p:cNvSpPr>
          <p:nvPr>
            <p:ph type="ftr" sz="quarter" idx="11"/>
          </p:nvPr>
        </p:nvSpPr>
        <p:spPr/>
        <p:txBody>
          <a:bodyPr/>
          <a:lstStyle/>
          <a:p>
            <a:endParaRPr lang="en-GB"/>
          </a:p>
        </p:txBody>
      </p:sp>
      <p:pic>
        <p:nvPicPr>
          <p:cNvPr id="9" name="Graphic 8">
            <a:extLst>
              <a:ext uri="{FF2B5EF4-FFF2-40B4-BE49-F238E27FC236}">
                <a16:creationId xmlns:a16="http://schemas.microsoft.com/office/drawing/2014/main" id="{AB54808B-6E14-E0DC-9136-0AF4D1AAFA9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489" y="773252"/>
            <a:ext cx="1312493" cy="694351"/>
          </a:xfrm>
          <a:prstGeom prst="rect">
            <a:avLst/>
          </a:prstGeom>
        </p:spPr>
      </p:pic>
      <p:sp>
        <p:nvSpPr>
          <p:cNvPr id="8" name="Text Placeholder 7">
            <a:extLst>
              <a:ext uri="{FF2B5EF4-FFF2-40B4-BE49-F238E27FC236}">
                <a16:creationId xmlns:a16="http://schemas.microsoft.com/office/drawing/2014/main" id="{E66F3CAC-ED2C-A661-1567-21D0F70D2555}"/>
              </a:ext>
            </a:extLst>
          </p:cNvPr>
          <p:cNvSpPr>
            <a:spLocks noGrp="1"/>
          </p:cNvSpPr>
          <p:nvPr>
            <p:ph type="body" sz="quarter" idx="13" hasCustomPrompt="1"/>
          </p:nvPr>
        </p:nvSpPr>
        <p:spPr>
          <a:xfrm>
            <a:off x="695326" y="5481228"/>
            <a:ext cx="3636404" cy="368899"/>
          </a:xfrm>
        </p:spPr>
        <p:txBody>
          <a:bodyPr>
            <a:noAutofit/>
          </a:bodyPr>
          <a:lstStyle>
            <a:lvl1pPr marL="0" indent="0">
              <a:buNone/>
              <a:defRPr sz="1600"/>
            </a:lvl1pPr>
          </a:lstStyle>
          <a:p>
            <a:pPr lvl="0"/>
            <a:r>
              <a:rPr lang="en-GB" dirty="0"/>
              <a:t>Client</a:t>
            </a:r>
          </a:p>
        </p:txBody>
      </p:sp>
      <p:sp>
        <p:nvSpPr>
          <p:cNvPr id="11" name="Text Placeholder 7">
            <a:extLst>
              <a:ext uri="{FF2B5EF4-FFF2-40B4-BE49-F238E27FC236}">
                <a16:creationId xmlns:a16="http://schemas.microsoft.com/office/drawing/2014/main" id="{C4E97F6A-5DE4-FEB9-E2EA-670901C645A7}"/>
              </a:ext>
            </a:extLst>
          </p:cNvPr>
          <p:cNvSpPr>
            <a:spLocks noGrp="1"/>
          </p:cNvSpPr>
          <p:nvPr>
            <p:ph type="body" sz="quarter" idx="14" hasCustomPrompt="1"/>
          </p:nvPr>
        </p:nvSpPr>
        <p:spPr>
          <a:xfrm>
            <a:off x="695326" y="5864470"/>
            <a:ext cx="3636404" cy="368899"/>
          </a:xfrm>
        </p:spPr>
        <p:txBody>
          <a:bodyPr>
            <a:noAutofit/>
          </a:bodyPr>
          <a:lstStyle>
            <a:lvl1pPr marL="0" indent="0">
              <a:buNone/>
              <a:defRPr sz="1600"/>
            </a:lvl1pPr>
          </a:lstStyle>
          <a:p>
            <a:pPr lvl="0"/>
            <a:r>
              <a:rPr lang="en-GB" dirty="0"/>
              <a:t>Project</a:t>
            </a:r>
          </a:p>
        </p:txBody>
      </p:sp>
      <p:sp>
        <p:nvSpPr>
          <p:cNvPr id="12" name="Text Placeholder 7">
            <a:extLst>
              <a:ext uri="{FF2B5EF4-FFF2-40B4-BE49-F238E27FC236}">
                <a16:creationId xmlns:a16="http://schemas.microsoft.com/office/drawing/2014/main" id="{5F062769-3767-78B1-530A-14CA67174C0F}"/>
              </a:ext>
            </a:extLst>
          </p:cNvPr>
          <p:cNvSpPr>
            <a:spLocks noGrp="1"/>
          </p:cNvSpPr>
          <p:nvPr>
            <p:ph type="body" sz="quarter" idx="15" hasCustomPrompt="1"/>
          </p:nvPr>
        </p:nvSpPr>
        <p:spPr>
          <a:xfrm>
            <a:off x="4619837" y="5481228"/>
            <a:ext cx="3636404" cy="368899"/>
          </a:xfrm>
        </p:spPr>
        <p:txBody>
          <a:bodyPr>
            <a:noAutofit/>
          </a:bodyPr>
          <a:lstStyle>
            <a:lvl1pPr marL="0" indent="0">
              <a:buNone/>
              <a:defRPr sz="1600"/>
            </a:lvl1pPr>
          </a:lstStyle>
          <a:p>
            <a:pPr lvl="0"/>
            <a:r>
              <a:rPr lang="en-GB" dirty="0"/>
              <a:t>Date</a:t>
            </a:r>
          </a:p>
        </p:txBody>
      </p:sp>
      <p:sp>
        <p:nvSpPr>
          <p:cNvPr id="13" name="Text Placeholder 7">
            <a:extLst>
              <a:ext uri="{FF2B5EF4-FFF2-40B4-BE49-F238E27FC236}">
                <a16:creationId xmlns:a16="http://schemas.microsoft.com/office/drawing/2014/main" id="{DFC28A94-73EC-D30C-A2A4-000B79D89741}"/>
              </a:ext>
            </a:extLst>
          </p:cNvPr>
          <p:cNvSpPr>
            <a:spLocks noGrp="1"/>
          </p:cNvSpPr>
          <p:nvPr>
            <p:ph type="body" sz="quarter" idx="16" hasCustomPrompt="1"/>
          </p:nvPr>
        </p:nvSpPr>
        <p:spPr>
          <a:xfrm>
            <a:off x="4619837" y="5864470"/>
            <a:ext cx="3636404" cy="368899"/>
          </a:xfrm>
        </p:spPr>
        <p:txBody>
          <a:bodyPr>
            <a:noAutofit/>
          </a:bodyPr>
          <a:lstStyle>
            <a:lvl1pPr marL="0" indent="0">
              <a:buNone/>
              <a:defRPr sz="1600"/>
            </a:lvl1pPr>
          </a:lstStyle>
          <a:p>
            <a:pPr lvl="0"/>
            <a:r>
              <a:rPr lang="en-GB" dirty="0"/>
              <a:t>Presenter</a:t>
            </a:r>
          </a:p>
        </p:txBody>
      </p:sp>
      <p:grpSp>
        <p:nvGrpSpPr>
          <p:cNvPr id="7" name="Group 11">
            <a:extLst>
              <a:ext uri="{FF2B5EF4-FFF2-40B4-BE49-F238E27FC236}">
                <a16:creationId xmlns:a16="http://schemas.microsoft.com/office/drawing/2014/main" id="{986390AF-AB52-67B2-F7D0-BF2A37EA4E00}"/>
              </a:ext>
            </a:extLst>
          </p:cNvPr>
          <p:cNvGrpSpPr/>
          <p:nvPr/>
        </p:nvGrpSpPr>
        <p:grpSpPr>
          <a:xfrm>
            <a:off x="7558346" y="1840905"/>
            <a:ext cx="3367822" cy="3368050"/>
            <a:chOff x="7807139" y="1828239"/>
            <a:chExt cx="2357394" cy="2357553"/>
          </a:xfrm>
        </p:grpSpPr>
        <p:sp>
          <p:nvSpPr>
            <p:cNvPr id="10" name="Round Diagonal Corner Rectangle 11">
              <a:extLst>
                <a:ext uri="{FF2B5EF4-FFF2-40B4-BE49-F238E27FC236}">
                  <a16:creationId xmlns:a16="http://schemas.microsoft.com/office/drawing/2014/main" id="{61BE9FE8-A32C-CBCC-1E77-840F39E6CB77}"/>
                </a:ext>
              </a:extLst>
            </p:cNvPr>
            <p:cNvSpPr/>
            <p:nvPr/>
          </p:nvSpPr>
          <p:spPr>
            <a:xfrm>
              <a:off x="9120417" y="1828239"/>
              <a:ext cx="1044116" cy="1044116"/>
            </a:xfrm>
            <a:prstGeom prst="round2DiagRect">
              <a:avLst>
                <a:gd name="adj1" fmla="val 38120"/>
                <a:gd name="adj2" fmla="val 0"/>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a:ea typeface="+mn-ea"/>
                <a:cs typeface="+mn-cs"/>
              </a:endParaRPr>
            </a:p>
          </p:txBody>
        </p:sp>
        <p:sp>
          <p:nvSpPr>
            <p:cNvPr id="14" name="Round Diagonal Corner Rectangle 14">
              <a:extLst>
                <a:ext uri="{FF2B5EF4-FFF2-40B4-BE49-F238E27FC236}">
                  <a16:creationId xmlns:a16="http://schemas.microsoft.com/office/drawing/2014/main" id="{B6103B78-E058-610B-B2EC-5636C7D9661E}"/>
                </a:ext>
              </a:extLst>
            </p:cNvPr>
            <p:cNvSpPr/>
            <p:nvPr/>
          </p:nvSpPr>
          <p:spPr>
            <a:xfrm rot="5400000" flipH="1">
              <a:off x="7807139" y="3016691"/>
              <a:ext cx="1169101" cy="1169101"/>
            </a:xfrm>
            <a:prstGeom prst="round2DiagRect">
              <a:avLst>
                <a:gd name="adj1" fmla="val 38120"/>
                <a:gd name="adj2" fmla="val 0"/>
              </a:avLst>
            </a:prstGeom>
            <a:solidFill>
              <a:schemeClr val="accent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Segoe UI"/>
                <a:ea typeface="+mn-ea"/>
                <a:cs typeface="+mn-cs"/>
              </a:endParaRPr>
            </a:p>
          </p:txBody>
        </p:sp>
      </p:grpSp>
      <p:sp>
        <p:nvSpPr>
          <p:cNvPr id="20" name="Text Placeholder 22">
            <a:extLst>
              <a:ext uri="{FF2B5EF4-FFF2-40B4-BE49-F238E27FC236}">
                <a16:creationId xmlns:a16="http://schemas.microsoft.com/office/drawing/2014/main" id="{A531E6F0-5D2C-2426-BC1E-37EB7F9A88CF}"/>
              </a:ext>
            </a:extLst>
          </p:cNvPr>
          <p:cNvSpPr>
            <a:spLocks noGrp="1"/>
          </p:cNvSpPr>
          <p:nvPr>
            <p:ph type="body" sz="quarter" idx="21" hasCustomPrompt="1"/>
          </p:nvPr>
        </p:nvSpPr>
        <p:spPr>
          <a:xfrm>
            <a:off x="9408368" y="3525450"/>
            <a:ext cx="2088232" cy="2063790"/>
          </a:xfrm>
          <a:prstGeom prst="round1Rect">
            <a:avLst>
              <a:gd name="adj" fmla="val 9889"/>
            </a:avLst>
          </a:prstGeom>
          <a:blipFill dpi="0"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txBody>
          <a:bodyPr>
            <a:normAutofit/>
          </a:bodyPr>
          <a:lstStyle>
            <a:lvl1pPr>
              <a:defRPr sz="100"/>
            </a:lvl1pPr>
          </a:lstStyle>
          <a:p>
            <a:pPr lvl="0"/>
            <a:r>
              <a:rPr lang="en-GB" dirty="0"/>
              <a:t>.</a:t>
            </a:r>
          </a:p>
        </p:txBody>
      </p:sp>
      <p:sp>
        <p:nvSpPr>
          <p:cNvPr id="22" name="Picture Placeholder 17">
            <a:extLst>
              <a:ext uri="{FF2B5EF4-FFF2-40B4-BE49-F238E27FC236}">
                <a16:creationId xmlns:a16="http://schemas.microsoft.com/office/drawing/2014/main" id="{B60E86E2-6414-DCD2-2BD1-5A926DEE5271}"/>
              </a:ext>
            </a:extLst>
          </p:cNvPr>
          <p:cNvSpPr>
            <a:spLocks noGrp="1"/>
          </p:cNvSpPr>
          <p:nvPr>
            <p:ph type="pic" sz="quarter" idx="20" hasCustomPrompt="1"/>
          </p:nvPr>
        </p:nvSpPr>
        <p:spPr>
          <a:xfrm flipH="1">
            <a:off x="9423876" y="3528178"/>
            <a:ext cx="2072723" cy="2061062"/>
          </a:xfrm>
          <a:prstGeom prst="round2DiagRect">
            <a:avLst>
              <a:gd name="adj1" fmla="val 39095"/>
              <a:gd name="adj2" fmla="val 0"/>
            </a:avLst>
          </a:prstGeom>
        </p:spPr>
        <p:txBody>
          <a:bodyPr wrap="square">
            <a:noAutofit/>
          </a:bodyPr>
          <a:lstStyle>
            <a:lvl1pPr>
              <a:defRPr/>
            </a:lvl1pPr>
          </a:lstStyle>
          <a:p>
            <a:r>
              <a:rPr lang="en-GB" dirty="0"/>
              <a:t>Click icon to add picture then Send to Back</a:t>
            </a:r>
          </a:p>
        </p:txBody>
      </p:sp>
    </p:spTree>
    <p:extLst>
      <p:ext uri="{BB962C8B-B14F-4D97-AF65-F5344CB8AC3E}">
        <p14:creationId xmlns:p14="http://schemas.microsoft.com/office/powerpoint/2010/main" val="2085581268"/>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5_Title Slid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F358-66C9-8E22-23CA-5F8C5CA09DDE}"/>
              </a:ext>
            </a:extLst>
          </p:cNvPr>
          <p:cNvSpPr>
            <a:spLocks noGrp="1"/>
          </p:cNvSpPr>
          <p:nvPr>
            <p:ph type="ctrTitle"/>
          </p:nvPr>
        </p:nvSpPr>
        <p:spPr>
          <a:xfrm>
            <a:off x="695326" y="3484500"/>
            <a:ext cx="6372782" cy="1663200"/>
          </a:xfrm>
        </p:spPr>
        <p:txBody>
          <a:bodyPr anchor="t">
            <a:normAutofit/>
          </a:bodyPr>
          <a:lstStyle>
            <a:lvl1pPr algn="l">
              <a:defRPr sz="48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5EA7F195-525B-8F66-38AB-99F20754268B}"/>
              </a:ext>
            </a:extLst>
          </p:cNvPr>
          <p:cNvSpPr>
            <a:spLocks noGrp="1"/>
          </p:cNvSpPr>
          <p:nvPr>
            <p:ph type="subTitle" idx="1"/>
          </p:nvPr>
        </p:nvSpPr>
        <p:spPr>
          <a:xfrm>
            <a:off x="695490" y="2087320"/>
            <a:ext cx="6372670" cy="1044116"/>
          </a:xfrm>
        </p:spPr>
        <p:txBody>
          <a:bodyPr anchor="b">
            <a:normAutofit/>
          </a:bodyPr>
          <a:lstStyle>
            <a:lvl1pPr marL="0" indent="0" algn="l">
              <a:buNone/>
              <a:defRPr sz="20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432EB7DA-2B89-BC88-AF9B-358236D3248B}"/>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51EF9D13-D7A6-DF64-A632-AD068784807A}"/>
              </a:ext>
            </a:extLst>
          </p:cNvPr>
          <p:cNvSpPr>
            <a:spLocks noGrp="1"/>
          </p:cNvSpPr>
          <p:nvPr>
            <p:ph type="ftr" sz="quarter" idx="11"/>
          </p:nvPr>
        </p:nvSpPr>
        <p:spPr/>
        <p:txBody>
          <a:bodyPr/>
          <a:lstStyle/>
          <a:p>
            <a:endParaRPr lang="en-GB"/>
          </a:p>
        </p:txBody>
      </p:sp>
      <p:pic>
        <p:nvPicPr>
          <p:cNvPr id="9" name="Graphic 8">
            <a:extLst>
              <a:ext uri="{FF2B5EF4-FFF2-40B4-BE49-F238E27FC236}">
                <a16:creationId xmlns:a16="http://schemas.microsoft.com/office/drawing/2014/main" id="{AB54808B-6E14-E0DC-9136-0AF4D1AAFA9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489" y="773252"/>
            <a:ext cx="1312493" cy="694351"/>
          </a:xfrm>
          <a:prstGeom prst="rect">
            <a:avLst/>
          </a:prstGeom>
        </p:spPr>
      </p:pic>
      <p:sp>
        <p:nvSpPr>
          <p:cNvPr id="7" name="Text Placeholder 7">
            <a:extLst>
              <a:ext uri="{FF2B5EF4-FFF2-40B4-BE49-F238E27FC236}">
                <a16:creationId xmlns:a16="http://schemas.microsoft.com/office/drawing/2014/main" id="{369799EB-0FB5-9EF0-40D9-A1EC4E753384}"/>
              </a:ext>
            </a:extLst>
          </p:cNvPr>
          <p:cNvSpPr>
            <a:spLocks noGrp="1"/>
          </p:cNvSpPr>
          <p:nvPr>
            <p:ph type="body" sz="quarter" idx="13" hasCustomPrompt="1"/>
          </p:nvPr>
        </p:nvSpPr>
        <p:spPr>
          <a:xfrm>
            <a:off x="695326" y="5481228"/>
            <a:ext cx="3636404" cy="368899"/>
          </a:xfrm>
        </p:spPr>
        <p:txBody>
          <a:bodyPr>
            <a:noAutofit/>
          </a:bodyPr>
          <a:lstStyle>
            <a:lvl1pPr marL="0" indent="0">
              <a:buNone/>
              <a:defRPr sz="1600"/>
            </a:lvl1pPr>
          </a:lstStyle>
          <a:p>
            <a:pPr lvl="0"/>
            <a:r>
              <a:rPr lang="en-GB" dirty="0"/>
              <a:t>Client</a:t>
            </a:r>
          </a:p>
        </p:txBody>
      </p:sp>
      <p:sp>
        <p:nvSpPr>
          <p:cNvPr id="8" name="Text Placeholder 7">
            <a:extLst>
              <a:ext uri="{FF2B5EF4-FFF2-40B4-BE49-F238E27FC236}">
                <a16:creationId xmlns:a16="http://schemas.microsoft.com/office/drawing/2014/main" id="{B1263104-1A62-4140-08B2-CBC0299EF8B3}"/>
              </a:ext>
            </a:extLst>
          </p:cNvPr>
          <p:cNvSpPr>
            <a:spLocks noGrp="1"/>
          </p:cNvSpPr>
          <p:nvPr>
            <p:ph type="body" sz="quarter" idx="14" hasCustomPrompt="1"/>
          </p:nvPr>
        </p:nvSpPr>
        <p:spPr>
          <a:xfrm>
            <a:off x="695326" y="5864470"/>
            <a:ext cx="3636404" cy="368899"/>
          </a:xfrm>
        </p:spPr>
        <p:txBody>
          <a:bodyPr>
            <a:noAutofit/>
          </a:bodyPr>
          <a:lstStyle>
            <a:lvl1pPr marL="0" indent="0">
              <a:buNone/>
              <a:defRPr sz="1600"/>
            </a:lvl1pPr>
          </a:lstStyle>
          <a:p>
            <a:pPr lvl="0"/>
            <a:r>
              <a:rPr lang="en-GB" dirty="0"/>
              <a:t>Project</a:t>
            </a:r>
          </a:p>
        </p:txBody>
      </p:sp>
      <p:sp>
        <p:nvSpPr>
          <p:cNvPr id="10" name="Text Placeholder 7">
            <a:extLst>
              <a:ext uri="{FF2B5EF4-FFF2-40B4-BE49-F238E27FC236}">
                <a16:creationId xmlns:a16="http://schemas.microsoft.com/office/drawing/2014/main" id="{9E0141D8-4E5C-2306-F99A-1876548A06C2}"/>
              </a:ext>
            </a:extLst>
          </p:cNvPr>
          <p:cNvSpPr>
            <a:spLocks noGrp="1"/>
          </p:cNvSpPr>
          <p:nvPr>
            <p:ph type="body" sz="quarter" idx="15" hasCustomPrompt="1"/>
          </p:nvPr>
        </p:nvSpPr>
        <p:spPr>
          <a:xfrm>
            <a:off x="4619837" y="5481228"/>
            <a:ext cx="3636404" cy="368899"/>
          </a:xfrm>
        </p:spPr>
        <p:txBody>
          <a:bodyPr>
            <a:noAutofit/>
          </a:bodyPr>
          <a:lstStyle>
            <a:lvl1pPr marL="0" indent="0">
              <a:buNone/>
              <a:defRPr sz="1600"/>
            </a:lvl1pPr>
          </a:lstStyle>
          <a:p>
            <a:pPr lvl="0"/>
            <a:r>
              <a:rPr lang="en-GB" dirty="0"/>
              <a:t>Date</a:t>
            </a:r>
          </a:p>
        </p:txBody>
      </p:sp>
      <p:sp>
        <p:nvSpPr>
          <p:cNvPr id="11" name="Text Placeholder 7">
            <a:extLst>
              <a:ext uri="{FF2B5EF4-FFF2-40B4-BE49-F238E27FC236}">
                <a16:creationId xmlns:a16="http://schemas.microsoft.com/office/drawing/2014/main" id="{38E976A1-7BD3-9A7F-AD4C-68C3C4661F11}"/>
              </a:ext>
            </a:extLst>
          </p:cNvPr>
          <p:cNvSpPr>
            <a:spLocks noGrp="1"/>
          </p:cNvSpPr>
          <p:nvPr>
            <p:ph type="body" sz="quarter" idx="16" hasCustomPrompt="1"/>
          </p:nvPr>
        </p:nvSpPr>
        <p:spPr>
          <a:xfrm>
            <a:off x="4619837" y="5864470"/>
            <a:ext cx="3636404" cy="368899"/>
          </a:xfrm>
        </p:spPr>
        <p:txBody>
          <a:bodyPr>
            <a:noAutofit/>
          </a:bodyPr>
          <a:lstStyle>
            <a:lvl1pPr marL="0" indent="0">
              <a:buNone/>
              <a:defRPr sz="1600"/>
            </a:lvl1pPr>
          </a:lstStyle>
          <a:p>
            <a:pPr lvl="0"/>
            <a:r>
              <a:rPr lang="en-GB" dirty="0"/>
              <a:t>Presenter</a:t>
            </a:r>
          </a:p>
        </p:txBody>
      </p:sp>
      <p:sp>
        <p:nvSpPr>
          <p:cNvPr id="12" name="Round Diagonal Corner Rectangle 11">
            <a:extLst>
              <a:ext uri="{FF2B5EF4-FFF2-40B4-BE49-F238E27FC236}">
                <a16:creationId xmlns:a16="http://schemas.microsoft.com/office/drawing/2014/main" id="{D1257368-511B-CCFE-4E9A-5E3A9E88DD37}"/>
              </a:ext>
            </a:extLst>
          </p:cNvPr>
          <p:cNvSpPr/>
          <p:nvPr/>
        </p:nvSpPr>
        <p:spPr>
          <a:xfrm>
            <a:off x="9439297" y="1834253"/>
            <a:ext cx="1491646" cy="1491646"/>
          </a:xfrm>
          <a:prstGeom prst="round2DiagRect">
            <a:avLst>
              <a:gd name="adj1" fmla="val 38120"/>
              <a:gd name="adj2" fmla="val 0"/>
            </a:avLst>
          </a:prstGeom>
          <a:solidFill>
            <a:srgbClr val="232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 Diagonal Corner Rectangle 14">
            <a:extLst>
              <a:ext uri="{FF2B5EF4-FFF2-40B4-BE49-F238E27FC236}">
                <a16:creationId xmlns:a16="http://schemas.microsoft.com/office/drawing/2014/main" id="{8A9F352B-17DD-C652-C67D-84E8670EA788}"/>
              </a:ext>
            </a:extLst>
          </p:cNvPr>
          <p:cNvSpPr/>
          <p:nvPr/>
        </p:nvSpPr>
        <p:spPr>
          <a:xfrm rot="5400000" flipH="1">
            <a:off x="7563120" y="3532101"/>
            <a:ext cx="1670202" cy="1670202"/>
          </a:xfrm>
          <a:prstGeom prst="round2DiagRect">
            <a:avLst>
              <a:gd name="adj1" fmla="val 38120"/>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Picture Placeholder 15">
            <a:extLst>
              <a:ext uri="{FF2B5EF4-FFF2-40B4-BE49-F238E27FC236}">
                <a16:creationId xmlns:a16="http://schemas.microsoft.com/office/drawing/2014/main" id="{13E4CA95-4622-2407-7F63-DA55B1E58344}"/>
              </a:ext>
            </a:extLst>
          </p:cNvPr>
          <p:cNvSpPr>
            <a:spLocks noGrp="1"/>
          </p:cNvSpPr>
          <p:nvPr>
            <p:ph type="pic" sz="quarter" idx="19"/>
          </p:nvPr>
        </p:nvSpPr>
        <p:spPr>
          <a:xfrm>
            <a:off x="7176107" y="1268687"/>
            <a:ext cx="2057214" cy="2057212"/>
          </a:xfrm>
          <a:custGeom>
            <a:avLst/>
            <a:gdLst>
              <a:gd name="connsiteX0" fmla="*/ 0 w 2057214"/>
              <a:gd name="connsiteY0" fmla="*/ 0 h 2057212"/>
              <a:gd name="connsiteX1" fmla="*/ 1291561 w 2057214"/>
              <a:gd name="connsiteY1" fmla="*/ 0 h 2057212"/>
              <a:gd name="connsiteX2" fmla="*/ 2057214 w 2057214"/>
              <a:gd name="connsiteY2" fmla="*/ 765653 h 2057212"/>
              <a:gd name="connsiteX3" fmla="*/ 2057214 w 2057214"/>
              <a:gd name="connsiteY3" fmla="*/ 2057212 h 2057212"/>
              <a:gd name="connsiteX4" fmla="*/ 765653 w 2057214"/>
              <a:gd name="connsiteY4" fmla="*/ 2057212 h 2057212"/>
              <a:gd name="connsiteX5" fmla="*/ 0 w 2057214"/>
              <a:gd name="connsiteY5" fmla="*/ 1291559 h 205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214" h="2057212">
                <a:moveTo>
                  <a:pt x="0" y="0"/>
                </a:moveTo>
                <a:lnTo>
                  <a:pt x="1291561" y="0"/>
                </a:lnTo>
                <a:cubicBezTo>
                  <a:pt x="1714419" y="0"/>
                  <a:pt x="2057214" y="342795"/>
                  <a:pt x="2057214" y="765653"/>
                </a:cubicBezTo>
                <a:lnTo>
                  <a:pt x="2057214" y="2057212"/>
                </a:lnTo>
                <a:lnTo>
                  <a:pt x="765653" y="2057212"/>
                </a:lnTo>
                <a:cubicBezTo>
                  <a:pt x="342795" y="2057212"/>
                  <a:pt x="0" y="1714417"/>
                  <a:pt x="0" y="1291559"/>
                </a:cubicBezTo>
                <a:close/>
              </a:path>
            </a:pathLst>
          </a:custGeom>
        </p:spPr>
        <p:txBody>
          <a:bodyPr wrap="square">
            <a:noAutofit/>
          </a:bodyPr>
          <a:lstStyle/>
          <a:p>
            <a:r>
              <a:rPr lang="en-US"/>
              <a:t>Click icon to add picture</a:t>
            </a:r>
            <a:endParaRPr lang="en-GB"/>
          </a:p>
        </p:txBody>
      </p:sp>
      <p:sp>
        <p:nvSpPr>
          <p:cNvPr id="14" name="Text Placeholder 22">
            <a:extLst>
              <a:ext uri="{FF2B5EF4-FFF2-40B4-BE49-F238E27FC236}">
                <a16:creationId xmlns:a16="http://schemas.microsoft.com/office/drawing/2014/main" id="{251B4015-88B5-9B10-1D10-FAAC3E44539D}"/>
              </a:ext>
            </a:extLst>
          </p:cNvPr>
          <p:cNvSpPr>
            <a:spLocks noGrp="1"/>
          </p:cNvSpPr>
          <p:nvPr>
            <p:ph type="body" sz="quarter" idx="21" hasCustomPrompt="1"/>
          </p:nvPr>
        </p:nvSpPr>
        <p:spPr>
          <a:xfrm>
            <a:off x="9408368" y="3525450"/>
            <a:ext cx="2088232" cy="2063790"/>
          </a:xfrm>
          <a:prstGeom prst="round1Rect">
            <a:avLst>
              <a:gd name="adj" fmla="val 9889"/>
            </a:avLst>
          </a:prstGeom>
          <a:blipFill dpi="0"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txBody>
          <a:bodyPr>
            <a:normAutofit/>
          </a:bodyPr>
          <a:lstStyle>
            <a:lvl1pPr>
              <a:defRPr sz="100"/>
            </a:lvl1pPr>
          </a:lstStyle>
          <a:p>
            <a:pPr lvl="0"/>
            <a:r>
              <a:rPr lang="en-GB" dirty="0"/>
              <a:t>.</a:t>
            </a:r>
          </a:p>
        </p:txBody>
      </p:sp>
      <p:sp>
        <p:nvSpPr>
          <p:cNvPr id="15" name="Picture Placeholder 17">
            <a:extLst>
              <a:ext uri="{FF2B5EF4-FFF2-40B4-BE49-F238E27FC236}">
                <a16:creationId xmlns:a16="http://schemas.microsoft.com/office/drawing/2014/main" id="{974B5A08-5052-9271-283C-8607144BA467}"/>
              </a:ext>
            </a:extLst>
          </p:cNvPr>
          <p:cNvSpPr>
            <a:spLocks noGrp="1"/>
          </p:cNvSpPr>
          <p:nvPr>
            <p:ph type="pic" sz="quarter" idx="20" hasCustomPrompt="1"/>
          </p:nvPr>
        </p:nvSpPr>
        <p:spPr>
          <a:xfrm flipH="1">
            <a:off x="9423876" y="3528178"/>
            <a:ext cx="2072723" cy="2061062"/>
          </a:xfrm>
          <a:prstGeom prst="round2DiagRect">
            <a:avLst>
              <a:gd name="adj1" fmla="val 39095"/>
              <a:gd name="adj2" fmla="val 0"/>
            </a:avLst>
          </a:prstGeom>
        </p:spPr>
        <p:txBody>
          <a:bodyPr wrap="square">
            <a:noAutofit/>
          </a:bodyPr>
          <a:lstStyle>
            <a:lvl1pPr>
              <a:defRPr/>
            </a:lvl1pPr>
          </a:lstStyle>
          <a:p>
            <a:r>
              <a:rPr lang="en-GB" dirty="0"/>
              <a:t>Click icon to add picture then Send to Back</a:t>
            </a:r>
          </a:p>
        </p:txBody>
      </p:sp>
    </p:spTree>
    <p:extLst>
      <p:ext uri="{BB962C8B-B14F-4D97-AF65-F5344CB8AC3E}">
        <p14:creationId xmlns:p14="http://schemas.microsoft.com/office/powerpoint/2010/main" val="624704540"/>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Agend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1A1DC-9B86-1011-546F-CB547AEE86F1}"/>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BA65CD52-A552-1F90-21C6-EC484E16DE14}"/>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12597B77-B7C2-1438-C280-5C85A92CD9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9E752C-017C-A888-87BD-FE994B1A7766}"/>
              </a:ext>
            </a:extLst>
          </p:cNvPr>
          <p:cNvSpPr>
            <a:spLocks noGrp="1"/>
          </p:cNvSpPr>
          <p:nvPr>
            <p:ph type="sldNum" sz="quarter" idx="12"/>
          </p:nvPr>
        </p:nvSpPr>
        <p:spPr/>
        <p:txBody>
          <a:bodyPr/>
          <a:lstStyle>
            <a:lvl1pPr>
              <a:defRPr>
                <a:solidFill>
                  <a:schemeClr val="accent1">
                    <a:lumMod val="50000"/>
                  </a:schemeClr>
                </a:solidFill>
              </a:defRPr>
            </a:lvl1pPr>
          </a:lstStyle>
          <a:p>
            <a:fld id="{A4333C38-1506-4E4E-A8E3-7FF487D0A1B2}" type="slidenum">
              <a:rPr lang="en-GB" smtClean="0"/>
              <a:t>‹#›</a:t>
            </a:fld>
            <a:endParaRPr lang="en-GB"/>
          </a:p>
        </p:txBody>
      </p:sp>
      <p:sp>
        <p:nvSpPr>
          <p:cNvPr id="34" name="Text Placeholder 25">
            <a:extLst>
              <a:ext uri="{FF2B5EF4-FFF2-40B4-BE49-F238E27FC236}">
                <a16:creationId xmlns:a16="http://schemas.microsoft.com/office/drawing/2014/main" id="{A0704FA1-445A-CE96-46C7-58A12AF1E20A}"/>
              </a:ext>
            </a:extLst>
          </p:cNvPr>
          <p:cNvSpPr>
            <a:spLocks noGrp="1"/>
          </p:cNvSpPr>
          <p:nvPr>
            <p:ph type="body" sz="quarter" idx="23" hasCustomPrompt="1"/>
          </p:nvPr>
        </p:nvSpPr>
        <p:spPr>
          <a:xfrm>
            <a:off x="1670089" y="4489907"/>
            <a:ext cx="4029075" cy="640800"/>
          </a:xfrm>
          <a:noFill/>
        </p:spPr>
        <p:txBody>
          <a:bodyPr anchor="t"/>
          <a:lstStyle>
            <a:lvl1pPr>
              <a:buNone/>
              <a:defRPr>
                <a:latin typeface="+mj-lt"/>
              </a:defRPr>
            </a:lvl1pPr>
          </a:lstStyle>
          <a:p>
            <a:pPr lvl="0"/>
            <a:r>
              <a:rPr lang="en-GB" dirty="0"/>
              <a:t>Agenda Item 3</a:t>
            </a:r>
          </a:p>
        </p:txBody>
      </p:sp>
      <p:sp>
        <p:nvSpPr>
          <p:cNvPr id="35" name="Text Placeholder 25">
            <a:extLst>
              <a:ext uri="{FF2B5EF4-FFF2-40B4-BE49-F238E27FC236}">
                <a16:creationId xmlns:a16="http://schemas.microsoft.com/office/drawing/2014/main" id="{D33370F1-FCC3-2A06-5197-3C1381F5FD6D}"/>
              </a:ext>
            </a:extLst>
          </p:cNvPr>
          <p:cNvSpPr>
            <a:spLocks noGrp="1"/>
          </p:cNvSpPr>
          <p:nvPr>
            <p:ph type="body" sz="quarter" idx="24" hasCustomPrompt="1"/>
          </p:nvPr>
        </p:nvSpPr>
        <p:spPr>
          <a:xfrm>
            <a:off x="1665165" y="5514391"/>
            <a:ext cx="4029075" cy="640800"/>
          </a:xfrm>
          <a:noFill/>
        </p:spPr>
        <p:txBody>
          <a:bodyPr anchor="t"/>
          <a:lstStyle>
            <a:lvl1pPr>
              <a:buNone/>
              <a:defRPr>
                <a:latin typeface="+mj-lt"/>
              </a:defRPr>
            </a:lvl1pPr>
          </a:lstStyle>
          <a:p>
            <a:pPr lvl="0"/>
            <a:r>
              <a:rPr lang="en-GB" dirty="0"/>
              <a:t>Agenda Item 4</a:t>
            </a:r>
          </a:p>
        </p:txBody>
      </p:sp>
      <p:sp>
        <p:nvSpPr>
          <p:cNvPr id="36" name="Text Placeholder 25">
            <a:extLst>
              <a:ext uri="{FF2B5EF4-FFF2-40B4-BE49-F238E27FC236}">
                <a16:creationId xmlns:a16="http://schemas.microsoft.com/office/drawing/2014/main" id="{95995187-F658-A65B-58EA-430DFF00B2EE}"/>
              </a:ext>
            </a:extLst>
          </p:cNvPr>
          <p:cNvSpPr>
            <a:spLocks noGrp="1"/>
          </p:cNvSpPr>
          <p:nvPr>
            <p:ph type="body" sz="quarter" idx="25" hasCustomPrompt="1"/>
          </p:nvPr>
        </p:nvSpPr>
        <p:spPr>
          <a:xfrm>
            <a:off x="1675325" y="2389884"/>
            <a:ext cx="4029075" cy="637952"/>
          </a:xfrm>
          <a:noFill/>
        </p:spPr>
        <p:txBody>
          <a:bodyPr anchor="t"/>
          <a:lstStyle>
            <a:lvl1pPr>
              <a:buNone/>
              <a:defRPr>
                <a:latin typeface="+mj-lt"/>
              </a:defRPr>
            </a:lvl1pPr>
          </a:lstStyle>
          <a:p>
            <a:pPr lvl="0"/>
            <a:r>
              <a:rPr lang="en-GB" dirty="0"/>
              <a:t>Agenda Item 1 (remember to write number on left graphic)</a:t>
            </a:r>
          </a:p>
        </p:txBody>
      </p:sp>
      <p:sp>
        <p:nvSpPr>
          <p:cNvPr id="37" name="Text Placeholder 25">
            <a:extLst>
              <a:ext uri="{FF2B5EF4-FFF2-40B4-BE49-F238E27FC236}">
                <a16:creationId xmlns:a16="http://schemas.microsoft.com/office/drawing/2014/main" id="{BAC0EA6F-F277-613B-E8D0-76B9A929C8C8}"/>
              </a:ext>
            </a:extLst>
          </p:cNvPr>
          <p:cNvSpPr>
            <a:spLocks noGrp="1"/>
          </p:cNvSpPr>
          <p:nvPr>
            <p:ph type="body" sz="quarter" idx="26" hasCustomPrompt="1"/>
          </p:nvPr>
        </p:nvSpPr>
        <p:spPr>
          <a:xfrm>
            <a:off x="1670089" y="3428999"/>
            <a:ext cx="4029075" cy="640800"/>
          </a:xfrm>
          <a:noFill/>
        </p:spPr>
        <p:txBody>
          <a:bodyPr anchor="t"/>
          <a:lstStyle>
            <a:lvl1pPr>
              <a:buNone/>
              <a:defRPr>
                <a:latin typeface="+mj-lt"/>
              </a:defRPr>
            </a:lvl1pPr>
          </a:lstStyle>
          <a:p>
            <a:pPr lvl="0"/>
            <a:r>
              <a:rPr lang="en-GB" dirty="0"/>
              <a:t>Agenda Item 2</a:t>
            </a:r>
          </a:p>
        </p:txBody>
      </p:sp>
      <p:sp>
        <p:nvSpPr>
          <p:cNvPr id="39" name="Text Placeholder 22">
            <a:extLst>
              <a:ext uri="{FF2B5EF4-FFF2-40B4-BE49-F238E27FC236}">
                <a16:creationId xmlns:a16="http://schemas.microsoft.com/office/drawing/2014/main" id="{4BE2133E-098D-455E-4CE5-8D61F81652EE}"/>
              </a:ext>
            </a:extLst>
          </p:cNvPr>
          <p:cNvSpPr>
            <a:spLocks noGrp="1"/>
          </p:cNvSpPr>
          <p:nvPr>
            <p:ph type="body" sz="quarter" idx="27" hasCustomPrompt="1"/>
          </p:nvPr>
        </p:nvSpPr>
        <p:spPr>
          <a:xfrm>
            <a:off x="695325" y="2159160"/>
            <a:ext cx="639701" cy="640800"/>
          </a:xfrm>
          <a:prstGeom prst="round2DiagRect">
            <a:avLst>
              <a:gd name="adj1" fmla="val 0"/>
              <a:gd name="adj2" fmla="val 0"/>
            </a:avLst>
          </a:prstGeom>
          <a:blipFill dpi="0"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1</a:t>
            </a:r>
          </a:p>
        </p:txBody>
      </p:sp>
      <p:sp>
        <p:nvSpPr>
          <p:cNvPr id="3" name="Text Placeholder 22">
            <a:extLst>
              <a:ext uri="{FF2B5EF4-FFF2-40B4-BE49-F238E27FC236}">
                <a16:creationId xmlns:a16="http://schemas.microsoft.com/office/drawing/2014/main" id="{76E8C2BC-AD69-D763-C9CE-F0CDD357FFB7}"/>
              </a:ext>
            </a:extLst>
          </p:cNvPr>
          <p:cNvSpPr>
            <a:spLocks noGrp="1"/>
          </p:cNvSpPr>
          <p:nvPr>
            <p:ph type="body" sz="quarter" idx="28" hasCustomPrompt="1"/>
          </p:nvPr>
        </p:nvSpPr>
        <p:spPr>
          <a:xfrm>
            <a:off x="683965" y="3219867"/>
            <a:ext cx="639701" cy="640800"/>
          </a:xfrm>
          <a:prstGeom prst="round2DiagRect">
            <a:avLst>
              <a:gd name="adj1" fmla="val 0"/>
              <a:gd name="adj2" fmla="val 0"/>
            </a:avLst>
          </a:prstGeom>
          <a:blipFill dpi="0"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2</a:t>
            </a:r>
          </a:p>
        </p:txBody>
      </p:sp>
      <p:sp>
        <p:nvSpPr>
          <p:cNvPr id="8" name="Text Placeholder 22">
            <a:extLst>
              <a:ext uri="{FF2B5EF4-FFF2-40B4-BE49-F238E27FC236}">
                <a16:creationId xmlns:a16="http://schemas.microsoft.com/office/drawing/2014/main" id="{C8AC4707-A8A4-FF38-8773-861AA31173E2}"/>
              </a:ext>
            </a:extLst>
          </p:cNvPr>
          <p:cNvSpPr>
            <a:spLocks noGrp="1"/>
          </p:cNvSpPr>
          <p:nvPr>
            <p:ph type="body" sz="quarter" idx="29" hasCustomPrompt="1"/>
          </p:nvPr>
        </p:nvSpPr>
        <p:spPr>
          <a:xfrm>
            <a:off x="683965" y="4261076"/>
            <a:ext cx="639701" cy="640800"/>
          </a:xfrm>
          <a:prstGeom prst="round2DiagRect">
            <a:avLst>
              <a:gd name="adj1" fmla="val 0"/>
              <a:gd name="adj2" fmla="val 0"/>
            </a:avLst>
          </a:prstGeom>
          <a:blipFill dpi="0" rotWithShape="1">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3</a:t>
            </a:r>
          </a:p>
        </p:txBody>
      </p:sp>
      <p:sp>
        <p:nvSpPr>
          <p:cNvPr id="10" name="Text Placeholder 22">
            <a:extLst>
              <a:ext uri="{FF2B5EF4-FFF2-40B4-BE49-F238E27FC236}">
                <a16:creationId xmlns:a16="http://schemas.microsoft.com/office/drawing/2014/main" id="{937739B0-5996-0243-53A9-041C0DABE4C8}"/>
              </a:ext>
            </a:extLst>
          </p:cNvPr>
          <p:cNvSpPr>
            <a:spLocks noGrp="1"/>
          </p:cNvSpPr>
          <p:nvPr>
            <p:ph type="body" sz="quarter" idx="30" hasCustomPrompt="1"/>
          </p:nvPr>
        </p:nvSpPr>
        <p:spPr>
          <a:xfrm>
            <a:off x="683964" y="5299231"/>
            <a:ext cx="639701" cy="640800"/>
          </a:xfrm>
          <a:prstGeom prst="round2DiagRect">
            <a:avLst>
              <a:gd name="adj1" fmla="val 0"/>
              <a:gd name="adj2" fmla="val 0"/>
            </a:avLst>
          </a:prstGeom>
          <a:blipFill dpi="0" rotWithShape="1">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4</a:t>
            </a:r>
          </a:p>
        </p:txBody>
      </p:sp>
      <p:sp>
        <p:nvSpPr>
          <p:cNvPr id="23" name="Text Placeholder 22">
            <a:extLst>
              <a:ext uri="{FF2B5EF4-FFF2-40B4-BE49-F238E27FC236}">
                <a16:creationId xmlns:a16="http://schemas.microsoft.com/office/drawing/2014/main" id="{411E41F8-8F8A-EE7B-67DB-C6E73FF5D119}"/>
              </a:ext>
            </a:extLst>
          </p:cNvPr>
          <p:cNvSpPr>
            <a:spLocks noGrp="1"/>
          </p:cNvSpPr>
          <p:nvPr>
            <p:ph type="body" sz="quarter" idx="31" hasCustomPrompt="1"/>
          </p:nvPr>
        </p:nvSpPr>
        <p:spPr>
          <a:xfrm>
            <a:off x="6487601" y="2158151"/>
            <a:ext cx="639701" cy="640800"/>
          </a:xfrm>
          <a:prstGeom prst="round2DiagRect">
            <a:avLst>
              <a:gd name="adj1" fmla="val 0"/>
              <a:gd name="adj2" fmla="val 0"/>
            </a:avLst>
          </a:prstGeom>
          <a:blipFill dpi="0" rotWithShape="1">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5</a:t>
            </a:r>
          </a:p>
        </p:txBody>
      </p:sp>
      <p:sp>
        <p:nvSpPr>
          <p:cNvPr id="24" name="Text Placeholder 22">
            <a:extLst>
              <a:ext uri="{FF2B5EF4-FFF2-40B4-BE49-F238E27FC236}">
                <a16:creationId xmlns:a16="http://schemas.microsoft.com/office/drawing/2014/main" id="{2422FE59-48E7-7634-5154-A063830CD0C7}"/>
              </a:ext>
            </a:extLst>
          </p:cNvPr>
          <p:cNvSpPr>
            <a:spLocks noGrp="1"/>
          </p:cNvSpPr>
          <p:nvPr>
            <p:ph type="body" sz="quarter" idx="32" hasCustomPrompt="1"/>
          </p:nvPr>
        </p:nvSpPr>
        <p:spPr>
          <a:xfrm>
            <a:off x="6487601" y="3224245"/>
            <a:ext cx="639701" cy="640800"/>
          </a:xfrm>
          <a:prstGeom prst="round2DiagRect">
            <a:avLst>
              <a:gd name="adj1" fmla="val 0"/>
              <a:gd name="adj2" fmla="val 0"/>
            </a:avLst>
          </a:prstGeom>
          <a:blipFill dpi="0" rotWithShape="1">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6</a:t>
            </a:r>
          </a:p>
        </p:txBody>
      </p:sp>
      <p:sp>
        <p:nvSpPr>
          <p:cNvPr id="25" name="Text Placeholder 22">
            <a:extLst>
              <a:ext uri="{FF2B5EF4-FFF2-40B4-BE49-F238E27FC236}">
                <a16:creationId xmlns:a16="http://schemas.microsoft.com/office/drawing/2014/main" id="{EF2E4A58-F0E7-EE7B-F552-7FD3B7191BBE}"/>
              </a:ext>
            </a:extLst>
          </p:cNvPr>
          <p:cNvSpPr>
            <a:spLocks noGrp="1"/>
          </p:cNvSpPr>
          <p:nvPr>
            <p:ph type="body" sz="quarter" idx="33" hasCustomPrompt="1"/>
          </p:nvPr>
        </p:nvSpPr>
        <p:spPr>
          <a:xfrm>
            <a:off x="6487601" y="4259153"/>
            <a:ext cx="639701" cy="640800"/>
          </a:xfrm>
          <a:prstGeom prst="round2DiagRect">
            <a:avLst>
              <a:gd name="adj1" fmla="val 0"/>
              <a:gd name="adj2" fmla="val 0"/>
            </a:avLst>
          </a:prstGeom>
          <a:blipFill dpi="0" rotWithShape="1">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7</a:t>
            </a:r>
          </a:p>
        </p:txBody>
      </p:sp>
      <p:sp>
        <p:nvSpPr>
          <p:cNvPr id="26" name="Text Placeholder 22">
            <a:extLst>
              <a:ext uri="{FF2B5EF4-FFF2-40B4-BE49-F238E27FC236}">
                <a16:creationId xmlns:a16="http://schemas.microsoft.com/office/drawing/2014/main" id="{187BD729-6827-45E9-114F-6409235C56E2}"/>
              </a:ext>
            </a:extLst>
          </p:cNvPr>
          <p:cNvSpPr>
            <a:spLocks noGrp="1"/>
          </p:cNvSpPr>
          <p:nvPr>
            <p:ph type="body" sz="quarter" idx="34" hasCustomPrompt="1"/>
          </p:nvPr>
        </p:nvSpPr>
        <p:spPr>
          <a:xfrm>
            <a:off x="6487601" y="5294061"/>
            <a:ext cx="639701" cy="640800"/>
          </a:xfrm>
          <a:prstGeom prst="round2DiagRect">
            <a:avLst>
              <a:gd name="adj1" fmla="val 0"/>
              <a:gd name="adj2" fmla="val 0"/>
            </a:avLst>
          </a:prstGeom>
          <a:blipFill dpi="0" rotWithShape="1">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a:blipFill>
        </p:spPr>
        <p:txBody>
          <a:bodyPr anchor="ctr">
            <a:noAutofit/>
          </a:bodyPr>
          <a:lstStyle>
            <a:lvl1pPr algn="ctr">
              <a:lnSpc>
                <a:spcPct val="100000"/>
              </a:lnSpc>
              <a:buNone/>
              <a:defRPr sz="3200" b="0">
                <a:solidFill>
                  <a:schemeClr val="bg1"/>
                </a:solidFill>
              </a:defRPr>
            </a:lvl1pPr>
          </a:lstStyle>
          <a:p>
            <a:pPr lvl="0"/>
            <a:r>
              <a:rPr lang="en-GB" dirty="0"/>
              <a:t>8</a:t>
            </a:r>
          </a:p>
        </p:txBody>
      </p:sp>
      <p:sp>
        <p:nvSpPr>
          <p:cNvPr id="27" name="Text Placeholder 25">
            <a:extLst>
              <a:ext uri="{FF2B5EF4-FFF2-40B4-BE49-F238E27FC236}">
                <a16:creationId xmlns:a16="http://schemas.microsoft.com/office/drawing/2014/main" id="{1D568561-2E3A-3021-CDE3-716EC4BF6065}"/>
              </a:ext>
            </a:extLst>
          </p:cNvPr>
          <p:cNvSpPr>
            <a:spLocks noGrp="1"/>
          </p:cNvSpPr>
          <p:nvPr>
            <p:ph type="body" sz="quarter" idx="35" hasCustomPrompt="1"/>
          </p:nvPr>
        </p:nvSpPr>
        <p:spPr>
          <a:xfrm>
            <a:off x="7478960" y="4491739"/>
            <a:ext cx="4029075" cy="618189"/>
          </a:xfrm>
          <a:noFill/>
        </p:spPr>
        <p:txBody>
          <a:bodyPr anchor="t"/>
          <a:lstStyle>
            <a:lvl1pPr>
              <a:buNone/>
              <a:defRPr>
                <a:latin typeface="+mj-lt"/>
              </a:defRPr>
            </a:lvl1pPr>
          </a:lstStyle>
          <a:p>
            <a:pPr lvl="0"/>
            <a:r>
              <a:rPr lang="en-GB" dirty="0"/>
              <a:t>Agenda Item 7</a:t>
            </a:r>
          </a:p>
        </p:txBody>
      </p:sp>
      <p:sp>
        <p:nvSpPr>
          <p:cNvPr id="28" name="Text Placeholder 25">
            <a:extLst>
              <a:ext uri="{FF2B5EF4-FFF2-40B4-BE49-F238E27FC236}">
                <a16:creationId xmlns:a16="http://schemas.microsoft.com/office/drawing/2014/main" id="{72BF6A07-30EA-0692-40E9-83A059B1748E}"/>
              </a:ext>
            </a:extLst>
          </p:cNvPr>
          <p:cNvSpPr>
            <a:spLocks noGrp="1"/>
          </p:cNvSpPr>
          <p:nvPr>
            <p:ph type="body" sz="quarter" idx="36" hasCustomPrompt="1"/>
          </p:nvPr>
        </p:nvSpPr>
        <p:spPr>
          <a:xfrm>
            <a:off x="7474036" y="5546867"/>
            <a:ext cx="4029075" cy="618189"/>
          </a:xfrm>
          <a:noFill/>
        </p:spPr>
        <p:txBody>
          <a:bodyPr anchor="t"/>
          <a:lstStyle>
            <a:lvl1pPr>
              <a:buNone/>
              <a:defRPr>
                <a:latin typeface="+mj-lt"/>
              </a:defRPr>
            </a:lvl1pPr>
          </a:lstStyle>
          <a:p>
            <a:pPr lvl="0"/>
            <a:r>
              <a:rPr lang="en-GB" dirty="0"/>
              <a:t>Agenda Item 8</a:t>
            </a:r>
          </a:p>
        </p:txBody>
      </p:sp>
      <p:sp>
        <p:nvSpPr>
          <p:cNvPr id="29" name="Text Placeholder 25">
            <a:extLst>
              <a:ext uri="{FF2B5EF4-FFF2-40B4-BE49-F238E27FC236}">
                <a16:creationId xmlns:a16="http://schemas.microsoft.com/office/drawing/2014/main" id="{348B0025-1292-EB21-F1D2-AF8913BBDBA4}"/>
              </a:ext>
            </a:extLst>
          </p:cNvPr>
          <p:cNvSpPr>
            <a:spLocks noGrp="1"/>
          </p:cNvSpPr>
          <p:nvPr>
            <p:ph type="body" sz="quarter" idx="37" hasCustomPrompt="1"/>
          </p:nvPr>
        </p:nvSpPr>
        <p:spPr>
          <a:xfrm>
            <a:off x="7484196" y="2388870"/>
            <a:ext cx="4029075" cy="618187"/>
          </a:xfrm>
          <a:noFill/>
        </p:spPr>
        <p:txBody>
          <a:bodyPr anchor="t"/>
          <a:lstStyle>
            <a:lvl1pPr>
              <a:buNone/>
              <a:defRPr>
                <a:latin typeface="+mj-lt"/>
              </a:defRPr>
            </a:lvl1pPr>
          </a:lstStyle>
          <a:p>
            <a:pPr lvl="0"/>
            <a:r>
              <a:rPr lang="en-GB" dirty="0"/>
              <a:t>Agenda Item 5</a:t>
            </a:r>
          </a:p>
        </p:txBody>
      </p:sp>
      <p:sp>
        <p:nvSpPr>
          <p:cNvPr id="38" name="Text Placeholder 25">
            <a:extLst>
              <a:ext uri="{FF2B5EF4-FFF2-40B4-BE49-F238E27FC236}">
                <a16:creationId xmlns:a16="http://schemas.microsoft.com/office/drawing/2014/main" id="{EBFC7DFC-67C1-CC5A-3E3F-19F347D86C6C}"/>
              </a:ext>
            </a:extLst>
          </p:cNvPr>
          <p:cNvSpPr>
            <a:spLocks noGrp="1"/>
          </p:cNvSpPr>
          <p:nvPr>
            <p:ph type="body" sz="quarter" idx="38" hasCustomPrompt="1"/>
          </p:nvPr>
        </p:nvSpPr>
        <p:spPr>
          <a:xfrm>
            <a:off x="7478960" y="3430833"/>
            <a:ext cx="4029075" cy="618188"/>
          </a:xfrm>
          <a:noFill/>
        </p:spPr>
        <p:txBody>
          <a:bodyPr anchor="t"/>
          <a:lstStyle>
            <a:lvl1pPr>
              <a:buNone/>
              <a:defRPr>
                <a:latin typeface="+mj-lt"/>
              </a:defRPr>
            </a:lvl1pPr>
          </a:lstStyle>
          <a:p>
            <a:pPr lvl="0"/>
            <a:r>
              <a:rPr lang="en-GB" dirty="0"/>
              <a:t>Agenda Item 6</a:t>
            </a:r>
          </a:p>
        </p:txBody>
      </p:sp>
    </p:spTree>
    <p:extLst>
      <p:ext uri="{BB962C8B-B14F-4D97-AF65-F5344CB8AC3E}">
        <p14:creationId xmlns:p14="http://schemas.microsoft.com/office/powerpoint/2010/main" val="12523827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Section Header_Image Right">
    <p:bg>
      <p:bgPr>
        <a:solidFill>
          <a:schemeClr val="tx2"/>
        </a:solidFill>
        <a:effectLst/>
      </p:bgPr>
    </p:bg>
    <p:spTree>
      <p:nvGrpSpPr>
        <p:cNvPr id="1" name=""/>
        <p:cNvGrpSpPr/>
        <p:nvPr/>
      </p:nvGrpSpPr>
      <p:grpSpPr>
        <a:xfrm>
          <a:off x="0" y="0"/>
          <a:ext cx="0" cy="0"/>
          <a:chOff x="0" y="0"/>
          <a:chExt cx="0" cy="0"/>
        </a:xfrm>
      </p:grpSpPr>
      <p:pic>
        <p:nvPicPr>
          <p:cNvPr id="27" name="Picture 26" descr="A logo with a four-leafed design&#10;&#10;Description automatically generated with medium confidence">
            <a:extLst>
              <a:ext uri="{FF2B5EF4-FFF2-40B4-BE49-F238E27FC236}">
                <a16:creationId xmlns:a16="http://schemas.microsoft.com/office/drawing/2014/main" id="{7042170B-FEE5-05CC-621A-3B8AAB65E7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564" t="38165"/>
          <a:stretch/>
        </p:blipFill>
        <p:spPr>
          <a:xfrm>
            <a:off x="-1" y="0"/>
            <a:ext cx="2958249" cy="2672916"/>
          </a:xfrm>
          <a:prstGeom prst="rect">
            <a:avLst/>
          </a:prstGeom>
        </p:spPr>
      </p:pic>
      <p:pic>
        <p:nvPicPr>
          <p:cNvPr id="18" name="Picture 17" descr="A black background with purple and grey squares&#10;&#10;Description automatically generated">
            <a:extLst>
              <a:ext uri="{FF2B5EF4-FFF2-40B4-BE49-F238E27FC236}">
                <a16:creationId xmlns:a16="http://schemas.microsoft.com/office/drawing/2014/main" id="{900EFF43-066F-311E-EF68-C60C3D1909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7123" b="38589"/>
          <a:stretch/>
        </p:blipFill>
        <p:spPr>
          <a:xfrm>
            <a:off x="11115687" y="5993565"/>
            <a:ext cx="1076314" cy="864435"/>
          </a:xfrm>
          <a:prstGeom prst="rect">
            <a:avLst/>
          </a:prstGeom>
        </p:spPr>
      </p:pic>
      <p:sp>
        <p:nvSpPr>
          <p:cNvPr id="4" name="Date Placeholder 3">
            <a:extLst>
              <a:ext uri="{FF2B5EF4-FFF2-40B4-BE49-F238E27FC236}">
                <a16:creationId xmlns:a16="http://schemas.microsoft.com/office/drawing/2014/main" id="{1040E428-285C-9C58-29B5-730DCE3BF462}"/>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9853A2A2-2684-70D2-68C6-63128835B9FE}"/>
              </a:ext>
            </a:extLst>
          </p:cNvPr>
          <p:cNvSpPr>
            <a:spLocks noGrp="1"/>
          </p:cNvSpPr>
          <p:nvPr>
            <p:ph type="ftr" sz="quarter" idx="11"/>
          </p:nvPr>
        </p:nvSpPr>
        <p:spPr/>
        <p:txBody>
          <a:bodyPr/>
          <a:lstStyle/>
          <a:p>
            <a:endParaRPr lang="en-GB"/>
          </a:p>
        </p:txBody>
      </p:sp>
      <p:sp>
        <p:nvSpPr>
          <p:cNvPr id="34" name="Text Placeholder 2">
            <a:extLst>
              <a:ext uri="{FF2B5EF4-FFF2-40B4-BE49-F238E27FC236}">
                <a16:creationId xmlns:a16="http://schemas.microsoft.com/office/drawing/2014/main" id="{37F9A3B2-23E6-2E5A-5D28-D9686DEA2906}"/>
              </a:ext>
            </a:extLst>
          </p:cNvPr>
          <p:cNvSpPr>
            <a:spLocks noGrp="1"/>
          </p:cNvSpPr>
          <p:nvPr>
            <p:ph type="body" sz="quarter" idx="14" hasCustomPrompt="1"/>
          </p:nvPr>
        </p:nvSpPr>
        <p:spPr>
          <a:xfrm>
            <a:off x="7572165" y="957871"/>
            <a:ext cx="1908212" cy="2852737"/>
          </a:xfrm>
        </p:spPr>
        <p:txBody>
          <a:bodyPr>
            <a:normAutofit/>
          </a:bodyPr>
          <a:lstStyle>
            <a:lvl1pPr algn="r">
              <a:buNone/>
              <a:defRPr sz="19900">
                <a:solidFill>
                  <a:schemeClr val="bg1"/>
                </a:solidFill>
              </a:defRPr>
            </a:lvl1pPr>
          </a:lstStyle>
          <a:p>
            <a:pPr algn="r"/>
            <a:r>
              <a:rPr lang="en-GB" dirty="0"/>
              <a:t>1</a:t>
            </a:r>
          </a:p>
        </p:txBody>
      </p:sp>
      <p:sp>
        <p:nvSpPr>
          <p:cNvPr id="35" name="Title 9">
            <a:extLst>
              <a:ext uri="{FF2B5EF4-FFF2-40B4-BE49-F238E27FC236}">
                <a16:creationId xmlns:a16="http://schemas.microsoft.com/office/drawing/2014/main" id="{9E314C57-456E-FC79-20D1-7239F2CF8206}"/>
              </a:ext>
            </a:extLst>
          </p:cNvPr>
          <p:cNvSpPr>
            <a:spLocks noGrp="1"/>
          </p:cNvSpPr>
          <p:nvPr>
            <p:ph type="title" hasCustomPrompt="1"/>
          </p:nvPr>
        </p:nvSpPr>
        <p:spPr>
          <a:xfrm>
            <a:off x="2710025" y="3897052"/>
            <a:ext cx="6768752" cy="1059846"/>
          </a:xfrm>
        </p:spPr>
        <p:txBody>
          <a:bodyPr/>
          <a:lstStyle>
            <a:lvl1pPr algn="r">
              <a:defRPr sz="6000">
                <a:solidFill>
                  <a:schemeClr val="bg1"/>
                </a:solidFill>
              </a:defRPr>
            </a:lvl1pPr>
          </a:lstStyle>
          <a:p>
            <a:r>
              <a:rPr lang="en-US" dirty="0"/>
              <a:t>Section Title</a:t>
            </a:r>
            <a:endParaRPr lang="en-GB" dirty="0"/>
          </a:p>
        </p:txBody>
      </p:sp>
    </p:spTree>
    <p:extLst>
      <p:ext uri="{BB962C8B-B14F-4D97-AF65-F5344CB8AC3E}">
        <p14:creationId xmlns:p14="http://schemas.microsoft.com/office/powerpoint/2010/main" val="10821842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Quote slide">
    <p:spTree>
      <p:nvGrpSpPr>
        <p:cNvPr id="1" name=""/>
        <p:cNvGrpSpPr/>
        <p:nvPr/>
      </p:nvGrpSpPr>
      <p:grpSpPr>
        <a:xfrm>
          <a:off x="0" y="0"/>
          <a:ext cx="0" cy="0"/>
          <a:chOff x="0" y="0"/>
          <a:chExt cx="0" cy="0"/>
        </a:xfrm>
      </p:grpSpPr>
      <p:pic>
        <p:nvPicPr>
          <p:cNvPr id="32" name="Picture 31" descr="A logo with a four-color design&#10;&#10;Description automatically generated with medium confidence">
            <a:extLst>
              <a:ext uri="{FF2B5EF4-FFF2-40B4-BE49-F238E27FC236}">
                <a16:creationId xmlns:a16="http://schemas.microsoft.com/office/drawing/2014/main" id="{68606553-CC51-8EF8-4144-C8C18999B63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668" t="38003"/>
          <a:stretch/>
        </p:blipFill>
        <p:spPr>
          <a:xfrm>
            <a:off x="-1" y="-1"/>
            <a:ext cx="2953751" cy="2678187"/>
          </a:xfrm>
          <a:prstGeom prst="rect">
            <a:avLst/>
          </a:prstGeom>
        </p:spPr>
      </p:pic>
      <p:pic>
        <p:nvPicPr>
          <p:cNvPr id="30" name="Picture 29" descr="A black background with different colored squares&#10;&#10;Description automatically generated">
            <a:extLst>
              <a:ext uri="{FF2B5EF4-FFF2-40B4-BE49-F238E27FC236}">
                <a16:creationId xmlns:a16="http://schemas.microsoft.com/office/drawing/2014/main" id="{10A787DB-CD6F-0C17-FCDE-8E457B4805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5961" b="39173"/>
          <a:stretch/>
        </p:blipFill>
        <p:spPr>
          <a:xfrm>
            <a:off x="11100556" y="6001779"/>
            <a:ext cx="1091444" cy="856222"/>
          </a:xfrm>
          <a:prstGeom prst="rect">
            <a:avLst/>
          </a:prstGeom>
        </p:spPr>
      </p:pic>
      <p:sp>
        <p:nvSpPr>
          <p:cNvPr id="4" name="Footer Placeholder 3">
            <a:extLst>
              <a:ext uri="{FF2B5EF4-FFF2-40B4-BE49-F238E27FC236}">
                <a16:creationId xmlns:a16="http://schemas.microsoft.com/office/drawing/2014/main" id="{29E4067C-F31E-52F5-73E0-DECBB4439EDF}"/>
              </a:ext>
            </a:extLst>
          </p:cNvPr>
          <p:cNvSpPr>
            <a:spLocks noGrp="1"/>
          </p:cNvSpPr>
          <p:nvPr>
            <p:ph type="ftr" sz="quarter" idx="11"/>
          </p:nvPr>
        </p:nvSpPr>
        <p:spPr/>
        <p:txBody>
          <a:bodyPr/>
          <a:lstStyle/>
          <a:p>
            <a:endParaRPr lang="en-GB"/>
          </a:p>
        </p:txBody>
      </p:sp>
      <p:sp>
        <p:nvSpPr>
          <p:cNvPr id="20" name="Title 9">
            <a:extLst>
              <a:ext uri="{FF2B5EF4-FFF2-40B4-BE49-F238E27FC236}">
                <a16:creationId xmlns:a16="http://schemas.microsoft.com/office/drawing/2014/main" id="{9497409C-FF1C-1709-1C3A-C2F141F63999}"/>
              </a:ext>
            </a:extLst>
          </p:cNvPr>
          <p:cNvSpPr>
            <a:spLocks noGrp="1"/>
          </p:cNvSpPr>
          <p:nvPr>
            <p:ph type="title" hasCustomPrompt="1"/>
          </p:nvPr>
        </p:nvSpPr>
        <p:spPr>
          <a:xfrm>
            <a:off x="3169626" y="2168860"/>
            <a:ext cx="7113333" cy="2617878"/>
          </a:xfrm>
        </p:spPr>
        <p:txBody>
          <a:bodyPr/>
          <a:lstStyle>
            <a:lvl1pPr>
              <a:defRPr/>
            </a:lvl1pPr>
          </a:lstStyle>
          <a:p>
            <a:r>
              <a:rPr lang="en-US" dirty="0"/>
              <a:t>“Click to edit Master title style”</a:t>
            </a:r>
            <a:endParaRPr lang="en-GB" dirty="0"/>
          </a:p>
        </p:txBody>
      </p:sp>
      <p:sp>
        <p:nvSpPr>
          <p:cNvPr id="21" name="Text Placeholder 2">
            <a:extLst>
              <a:ext uri="{FF2B5EF4-FFF2-40B4-BE49-F238E27FC236}">
                <a16:creationId xmlns:a16="http://schemas.microsoft.com/office/drawing/2014/main" id="{2DE31A11-78A9-10E6-525F-7B71DF85CCED}"/>
              </a:ext>
            </a:extLst>
          </p:cNvPr>
          <p:cNvSpPr>
            <a:spLocks noGrp="1"/>
          </p:cNvSpPr>
          <p:nvPr>
            <p:ph type="body" idx="33"/>
          </p:nvPr>
        </p:nvSpPr>
        <p:spPr>
          <a:xfrm>
            <a:off x="6982055" y="5194372"/>
            <a:ext cx="3300905"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6133672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ntent Plai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AE998-430E-DC06-1F9C-77D75A0AE108}"/>
              </a:ext>
            </a:extLst>
          </p:cNvPr>
          <p:cNvSpPr>
            <a:spLocks noGrp="1"/>
          </p:cNvSpPr>
          <p:nvPr>
            <p:ph idx="1"/>
          </p:nvPr>
        </p:nvSpPr>
        <p:spPr>
          <a:xfrm>
            <a:off x="695325" y="1664804"/>
            <a:ext cx="10801350" cy="4542328"/>
          </a:xfrm>
        </p:spPr>
        <p:txBody>
          <a:bodyPr/>
          <a:lstStyle>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 Placeholder 2">
            <a:extLst>
              <a:ext uri="{FF2B5EF4-FFF2-40B4-BE49-F238E27FC236}">
                <a16:creationId xmlns:a16="http://schemas.microsoft.com/office/drawing/2014/main" id="{609BAB67-DD49-A14A-8D7C-4DF56BF5FE64}"/>
              </a:ext>
            </a:extLst>
          </p:cNvPr>
          <p:cNvSpPr>
            <a:spLocks noGrp="1"/>
          </p:cNvSpPr>
          <p:nvPr>
            <p:ph type="body" idx="1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1" name="Title 30">
            <a:extLst>
              <a:ext uri="{FF2B5EF4-FFF2-40B4-BE49-F238E27FC236}">
                <a16:creationId xmlns:a16="http://schemas.microsoft.com/office/drawing/2014/main" id="{9EBFDFD5-BA5F-BA28-D05B-9084A6942DFC}"/>
              </a:ext>
            </a:extLst>
          </p:cNvPr>
          <p:cNvSpPr>
            <a:spLocks noGrp="1"/>
          </p:cNvSpPr>
          <p:nvPr>
            <p:ph type="title"/>
          </p:nvPr>
        </p:nvSpPr>
        <p:spPr/>
        <p:txBody>
          <a:bodyPr/>
          <a:lstStyle/>
          <a:p>
            <a:r>
              <a:rPr lang="en-US"/>
              <a:t>Click to edit Master title style</a:t>
            </a:r>
            <a:endParaRPr lang="en-GB"/>
          </a:p>
        </p:txBody>
      </p:sp>
      <p:sp>
        <p:nvSpPr>
          <p:cNvPr id="6" name="Date Placeholder 5">
            <a:extLst>
              <a:ext uri="{FF2B5EF4-FFF2-40B4-BE49-F238E27FC236}">
                <a16:creationId xmlns:a16="http://schemas.microsoft.com/office/drawing/2014/main" id="{179E7D67-8C6C-7B7D-EEB5-86C1FFAD223D}"/>
              </a:ext>
            </a:extLst>
          </p:cNvPr>
          <p:cNvSpPr>
            <a:spLocks noGrp="1"/>
          </p:cNvSpPr>
          <p:nvPr>
            <p:ph type="dt" sz="half" idx="14"/>
          </p:nvPr>
        </p:nvSpPr>
        <p:spPr/>
        <p:txBody>
          <a:bodyPr/>
          <a:lstStyle/>
          <a:p>
            <a:fld id="{F87658D8-165F-46CC-A241-FD3E84DD5C2E}" type="datetimeFigureOut">
              <a:rPr lang="en-GB" smtClean="0"/>
              <a:t>21/08/2025</a:t>
            </a:fld>
            <a:endParaRPr lang="en-GB"/>
          </a:p>
        </p:txBody>
      </p:sp>
      <p:sp>
        <p:nvSpPr>
          <p:cNvPr id="8" name="Footer Placeholder 7">
            <a:extLst>
              <a:ext uri="{FF2B5EF4-FFF2-40B4-BE49-F238E27FC236}">
                <a16:creationId xmlns:a16="http://schemas.microsoft.com/office/drawing/2014/main" id="{B41AB43E-EE14-3DAF-571C-39606BA9A4C1}"/>
              </a:ext>
            </a:extLst>
          </p:cNvPr>
          <p:cNvSpPr>
            <a:spLocks noGrp="1"/>
          </p:cNvSpPr>
          <p:nvPr>
            <p:ph type="ftr" sz="quarter" idx="15"/>
          </p:nvPr>
        </p:nvSpPr>
        <p:spPr/>
        <p:txBody>
          <a:bodyPr/>
          <a:lstStyle/>
          <a:p>
            <a:endParaRPr lang="en-GB"/>
          </a:p>
        </p:txBody>
      </p:sp>
      <p:sp>
        <p:nvSpPr>
          <p:cNvPr id="9" name="Slide Number Placeholder 8">
            <a:extLst>
              <a:ext uri="{FF2B5EF4-FFF2-40B4-BE49-F238E27FC236}">
                <a16:creationId xmlns:a16="http://schemas.microsoft.com/office/drawing/2014/main" id="{0CA890FF-1B3C-157F-0DE1-E9CFE89E2968}"/>
              </a:ext>
            </a:extLst>
          </p:cNvPr>
          <p:cNvSpPr>
            <a:spLocks noGrp="1"/>
          </p:cNvSpPr>
          <p:nvPr>
            <p:ph type="sldNum" sz="quarter" idx="16"/>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26764651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Content Graphic">
    <p:spTree>
      <p:nvGrpSpPr>
        <p:cNvPr id="1" name=""/>
        <p:cNvGrpSpPr/>
        <p:nvPr/>
      </p:nvGrpSpPr>
      <p:grpSpPr>
        <a:xfrm>
          <a:off x="0" y="0"/>
          <a:ext cx="0" cy="0"/>
          <a:chOff x="0" y="0"/>
          <a:chExt cx="0" cy="0"/>
        </a:xfrm>
      </p:grpSpPr>
      <p:pic>
        <p:nvPicPr>
          <p:cNvPr id="24" name="Picture 23" descr="A black and purple square with a logo&#10;&#10;Description automatically generated with medium confidence">
            <a:extLst>
              <a:ext uri="{FF2B5EF4-FFF2-40B4-BE49-F238E27FC236}">
                <a16:creationId xmlns:a16="http://schemas.microsoft.com/office/drawing/2014/main" id="{E18F3013-1CF7-04B8-CE07-0B03C256EF8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54" b="39173"/>
          <a:stretch/>
        </p:blipFill>
        <p:spPr>
          <a:xfrm>
            <a:off x="-1" y="6001779"/>
            <a:ext cx="1434750" cy="856222"/>
          </a:xfrm>
          <a:prstGeom prst="rect">
            <a:avLst/>
          </a:prstGeom>
        </p:spPr>
      </p:pic>
      <p:pic>
        <p:nvPicPr>
          <p:cNvPr id="22" name="Picture 21" descr="A black and grey logo&#10;&#10;Description automatically generated">
            <a:extLst>
              <a:ext uri="{FF2B5EF4-FFF2-40B4-BE49-F238E27FC236}">
                <a16:creationId xmlns:a16="http://schemas.microsoft.com/office/drawing/2014/main" id="{FE899BF3-2028-63AC-8157-F31491C14A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831" r="27983"/>
          <a:stretch/>
        </p:blipFill>
        <p:spPr>
          <a:xfrm>
            <a:off x="9080953" y="0"/>
            <a:ext cx="3111048" cy="3422184"/>
          </a:xfrm>
          <a:prstGeom prst="rect">
            <a:avLst/>
          </a:prstGeom>
        </p:spPr>
      </p:pic>
      <p:sp>
        <p:nvSpPr>
          <p:cNvPr id="12" name="Text Placeholder 2">
            <a:extLst>
              <a:ext uri="{FF2B5EF4-FFF2-40B4-BE49-F238E27FC236}">
                <a16:creationId xmlns:a16="http://schemas.microsoft.com/office/drawing/2014/main" id="{091A1B1F-D278-A416-0258-B8D18688B8F0}"/>
              </a:ext>
            </a:extLst>
          </p:cNvPr>
          <p:cNvSpPr>
            <a:spLocks noGrp="1"/>
          </p:cNvSpPr>
          <p:nvPr>
            <p:ph type="body" idx="3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a:extLst>
              <a:ext uri="{FF2B5EF4-FFF2-40B4-BE49-F238E27FC236}">
                <a16:creationId xmlns:a16="http://schemas.microsoft.com/office/drawing/2014/main" id="{6DE9F184-2800-307C-5812-9ED14A03CC39}"/>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334340C5-59C8-380E-59C8-79D27C3E0E0F}"/>
              </a:ext>
            </a:extLst>
          </p:cNvPr>
          <p:cNvSpPr>
            <a:spLocks noGrp="1"/>
          </p:cNvSpPr>
          <p:nvPr>
            <p:ph type="dt" sz="half" idx="34"/>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DC3A6CCD-B6C1-03B7-0FE7-FA009DC3C2AE}"/>
              </a:ext>
            </a:extLst>
          </p:cNvPr>
          <p:cNvSpPr>
            <a:spLocks noGrp="1"/>
          </p:cNvSpPr>
          <p:nvPr>
            <p:ph type="ftr" sz="quarter" idx="35"/>
          </p:nvPr>
        </p:nvSpPr>
        <p:spPr/>
        <p:txBody>
          <a:bodyPr/>
          <a:lstStyle/>
          <a:p>
            <a:endParaRPr lang="en-GB"/>
          </a:p>
        </p:txBody>
      </p:sp>
      <p:sp>
        <p:nvSpPr>
          <p:cNvPr id="7" name="Slide Number Placeholder 6">
            <a:extLst>
              <a:ext uri="{FF2B5EF4-FFF2-40B4-BE49-F238E27FC236}">
                <a16:creationId xmlns:a16="http://schemas.microsoft.com/office/drawing/2014/main" id="{C016B3A9-E855-45A9-06BC-691545EF83C6}"/>
              </a:ext>
            </a:extLst>
          </p:cNvPr>
          <p:cNvSpPr>
            <a:spLocks noGrp="1"/>
          </p:cNvSpPr>
          <p:nvPr>
            <p:ph type="sldNum" sz="quarter" idx="36"/>
          </p:nvPr>
        </p:nvSpPr>
        <p:spPr/>
        <p:txBody>
          <a:bodyPr/>
          <a:lstStyle/>
          <a:p>
            <a:fld id="{A4333C38-1506-4E4E-A8E3-7FF487D0A1B2}" type="slidenum">
              <a:rPr lang="en-GB" smtClean="0"/>
              <a:t>‹#›</a:t>
            </a:fld>
            <a:endParaRPr lang="en-GB"/>
          </a:p>
        </p:txBody>
      </p:sp>
      <p:sp>
        <p:nvSpPr>
          <p:cNvPr id="18" name="Content Placeholder 2">
            <a:extLst>
              <a:ext uri="{FF2B5EF4-FFF2-40B4-BE49-F238E27FC236}">
                <a16:creationId xmlns:a16="http://schemas.microsoft.com/office/drawing/2014/main" id="{979FB5C6-7721-2A1F-76FC-BC293BC133C2}"/>
              </a:ext>
            </a:extLst>
          </p:cNvPr>
          <p:cNvSpPr>
            <a:spLocks noGrp="1"/>
          </p:cNvSpPr>
          <p:nvPr>
            <p:ph idx="1"/>
          </p:nvPr>
        </p:nvSpPr>
        <p:spPr>
          <a:xfrm>
            <a:off x="695325" y="1664804"/>
            <a:ext cx="10801350" cy="4542328"/>
          </a:xfrm>
        </p:spPr>
        <p:txBody>
          <a:bodyPr/>
          <a:lstStyle>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883990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D096-6598-8667-4014-938F8CC6A4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DC199F-5D0C-1E00-1209-46ACD491B0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E339B7B-7373-18BF-75C0-7F426F0348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2">
            <a:extLst>
              <a:ext uri="{FF2B5EF4-FFF2-40B4-BE49-F238E27FC236}">
                <a16:creationId xmlns:a16="http://schemas.microsoft.com/office/drawing/2014/main" id="{D9CFA496-316A-8FCC-185B-6EBE05455B30}"/>
              </a:ext>
            </a:extLst>
          </p:cNvPr>
          <p:cNvSpPr>
            <a:spLocks noGrp="1"/>
          </p:cNvSpPr>
          <p:nvPr>
            <p:ph type="body" idx="3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Date Placeholder 13">
            <a:extLst>
              <a:ext uri="{FF2B5EF4-FFF2-40B4-BE49-F238E27FC236}">
                <a16:creationId xmlns:a16="http://schemas.microsoft.com/office/drawing/2014/main" id="{4263837A-DA3B-D6F4-25DF-E26DE24505A8}"/>
              </a:ext>
            </a:extLst>
          </p:cNvPr>
          <p:cNvSpPr>
            <a:spLocks noGrp="1"/>
          </p:cNvSpPr>
          <p:nvPr>
            <p:ph type="dt" sz="half" idx="34"/>
          </p:nvPr>
        </p:nvSpPr>
        <p:spPr/>
        <p:txBody>
          <a:bodyPr/>
          <a:lstStyle/>
          <a:p>
            <a:fld id="{F87658D8-165F-46CC-A241-FD3E84DD5C2E}" type="datetimeFigureOut">
              <a:rPr lang="en-GB" smtClean="0"/>
              <a:t>21/08/2025</a:t>
            </a:fld>
            <a:endParaRPr lang="en-GB"/>
          </a:p>
        </p:txBody>
      </p:sp>
      <p:sp>
        <p:nvSpPr>
          <p:cNvPr id="15" name="Footer Placeholder 14">
            <a:extLst>
              <a:ext uri="{FF2B5EF4-FFF2-40B4-BE49-F238E27FC236}">
                <a16:creationId xmlns:a16="http://schemas.microsoft.com/office/drawing/2014/main" id="{81E8D5C3-48EC-AE08-1BE5-A5CCD70BC43F}"/>
              </a:ext>
            </a:extLst>
          </p:cNvPr>
          <p:cNvSpPr>
            <a:spLocks noGrp="1"/>
          </p:cNvSpPr>
          <p:nvPr>
            <p:ph type="ftr" sz="quarter" idx="35"/>
          </p:nvPr>
        </p:nvSpPr>
        <p:spPr/>
        <p:txBody>
          <a:bodyPr/>
          <a:lstStyle/>
          <a:p>
            <a:endParaRPr lang="en-GB"/>
          </a:p>
        </p:txBody>
      </p:sp>
      <p:sp>
        <p:nvSpPr>
          <p:cNvPr id="16" name="Slide Number Placeholder 15">
            <a:extLst>
              <a:ext uri="{FF2B5EF4-FFF2-40B4-BE49-F238E27FC236}">
                <a16:creationId xmlns:a16="http://schemas.microsoft.com/office/drawing/2014/main" id="{5CA95EA7-27AD-926A-3D15-3CD36A417DB5}"/>
              </a:ext>
            </a:extLst>
          </p:cNvPr>
          <p:cNvSpPr>
            <a:spLocks noGrp="1"/>
          </p:cNvSpPr>
          <p:nvPr>
            <p:ph type="sldNum" sz="quarter" idx="36"/>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281329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6981F-370D-E245-B300-8ED9C7762028}" type="datetime1">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29369029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5CC0CFD-3E53-DA44-6E6F-BC50A6216AD7}"/>
              </a:ext>
            </a:extLst>
          </p:cNvPr>
          <p:cNvSpPr>
            <a:spLocks noGrp="1"/>
          </p:cNvSpPr>
          <p:nvPr>
            <p:ph type="body" idx="1"/>
          </p:nvPr>
        </p:nvSpPr>
        <p:spPr>
          <a:xfrm>
            <a:off x="839788" y="1681163"/>
            <a:ext cx="5157787" cy="823912"/>
          </a:xfrm>
        </p:spPr>
        <p:txBody>
          <a:bodyPr anchor="b"/>
          <a:lstStyle>
            <a:lvl1pPr marL="0" indent="0">
              <a:buNone/>
              <a:defRPr sz="2400" b="0">
                <a:solidFill>
                  <a:schemeClr val="accent1">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C1265B-26E3-7A5D-1286-96B17FF9C3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703E843-2CAB-619B-B49F-674BDC57635B}"/>
              </a:ext>
            </a:extLst>
          </p:cNvPr>
          <p:cNvSpPr>
            <a:spLocks noGrp="1"/>
          </p:cNvSpPr>
          <p:nvPr>
            <p:ph type="body" sz="quarter" idx="3"/>
          </p:nvPr>
        </p:nvSpPr>
        <p:spPr>
          <a:xfrm>
            <a:off x="6172200" y="1681163"/>
            <a:ext cx="5183188" cy="823912"/>
          </a:xfrm>
        </p:spPr>
        <p:txBody>
          <a:bodyPr anchor="b"/>
          <a:lstStyle>
            <a:lvl1pPr marL="0" indent="0">
              <a:buNone/>
              <a:defRPr sz="2400" b="0">
                <a:solidFill>
                  <a:schemeClr val="accent1">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B36DCF-4B62-5351-0FBC-B64755A5D7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17E66FBB-97F0-A6DA-6474-4327929859C9}"/>
              </a:ext>
            </a:extLst>
          </p:cNvPr>
          <p:cNvSpPr>
            <a:spLocks noGrp="1"/>
          </p:cNvSpPr>
          <p:nvPr>
            <p:ph type="title"/>
          </p:nvPr>
        </p:nvSpPr>
        <p:spPr/>
        <p:txBody>
          <a:bodyPr/>
          <a:lstStyle/>
          <a:p>
            <a:r>
              <a:rPr lang="en-US"/>
              <a:t>Click to edit Master title style</a:t>
            </a:r>
            <a:endParaRPr lang="en-GB"/>
          </a:p>
        </p:txBody>
      </p:sp>
      <p:sp>
        <p:nvSpPr>
          <p:cNvPr id="11" name="Text Placeholder 2">
            <a:extLst>
              <a:ext uri="{FF2B5EF4-FFF2-40B4-BE49-F238E27FC236}">
                <a16:creationId xmlns:a16="http://schemas.microsoft.com/office/drawing/2014/main" id="{064C02D2-3A2F-D72C-46A2-4EED0A72B953}"/>
              </a:ext>
            </a:extLst>
          </p:cNvPr>
          <p:cNvSpPr>
            <a:spLocks noGrp="1"/>
          </p:cNvSpPr>
          <p:nvPr>
            <p:ph type="body" idx="3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6" name="Date Placeholder 15">
            <a:extLst>
              <a:ext uri="{FF2B5EF4-FFF2-40B4-BE49-F238E27FC236}">
                <a16:creationId xmlns:a16="http://schemas.microsoft.com/office/drawing/2014/main" id="{4D13C159-3348-FDD3-2E47-D6EE44A78F7D}"/>
              </a:ext>
            </a:extLst>
          </p:cNvPr>
          <p:cNvSpPr>
            <a:spLocks noGrp="1"/>
          </p:cNvSpPr>
          <p:nvPr>
            <p:ph type="dt" sz="half" idx="34"/>
          </p:nvPr>
        </p:nvSpPr>
        <p:spPr/>
        <p:txBody>
          <a:bodyPr/>
          <a:lstStyle/>
          <a:p>
            <a:fld id="{F87658D8-165F-46CC-A241-FD3E84DD5C2E}" type="datetimeFigureOut">
              <a:rPr lang="en-GB" smtClean="0"/>
              <a:t>21/08/2025</a:t>
            </a:fld>
            <a:endParaRPr lang="en-GB"/>
          </a:p>
        </p:txBody>
      </p:sp>
      <p:sp>
        <p:nvSpPr>
          <p:cNvPr id="17" name="Footer Placeholder 16">
            <a:extLst>
              <a:ext uri="{FF2B5EF4-FFF2-40B4-BE49-F238E27FC236}">
                <a16:creationId xmlns:a16="http://schemas.microsoft.com/office/drawing/2014/main" id="{E48D20D9-214E-DB3E-CD1C-CC033E4DC5A6}"/>
              </a:ext>
            </a:extLst>
          </p:cNvPr>
          <p:cNvSpPr>
            <a:spLocks noGrp="1"/>
          </p:cNvSpPr>
          <p:nvPr>
            <p:ph type="ftr" sz="quarter" idx="35"/>
          </p:nvPr>
        </p:nvSpPr>
        <p:spPr/>
        <p:txBody>
          <a:bodyPr/>
          <a:lstStyle/>
          <a:p>
            <a:endParaRPr lang="en-GB"/>
          </a:p>
        </p:txBody>
      </p:sp>
      <p:sp>
        <p:nvSpPr>
          <p:cNvPr id="18" name="Slide Number Placeholder 17">
            <a:extLst>
              <a:ext uri="{FF2B5EF4-FFF2-40B4-BE49-F238E27FC236}">
                <a16:creationId xmlns:a16="http://schemas.microsoft.com/office/drawing/2014/main" id="{2DB08805-D7C3-FCD4-E10E-49A5D02F656B}"/>
              </a:ext>
            </a:extLst>
          </p:cNvPr>
          <p:cNvSpPr>
            <a:spLocks noGrp="1"/>
          </p:cNvSpPr>
          <p:nvPr>
            <p:ph type="sldNum" sz="quarter" idx="36"/>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29822897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itle Subtitle 4 Options">
    <p:spTree>
      <p:nvGrpSpPr>
        <p:cNvPr id="1" name=""/>
        <p:cNvGrpSpPr/>
        <p:nvPr/>
      </p:nvGrpSpPr>
      <p:grpSpPr>
        <a:xfrm>
          <a:off x="0" y="0"/>
          <a:ext cx="0" cy="0"/>
          <a:chOff x="0" y="0"/>
          <a:chExt cx="0" cy="0"/>
        </a:xfrm>
      </p:grpSpPr>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695325" y="2324989"/>
            <a:ext cx="2296384" cy="373866"/>
          </a:xfrm>
          <a:prstGeom prst="rect">
            <a:avLst/>
          </a:prstGeom>
        </p:spPr>
        <p:txBody>
          <a:bodyPr anchor="b">
            <a:noAutofit/>
          </a:bodyPr>
          <a:lstStyle>
            <a:lvl1pPr marL="0" indent="0">
              <a:spcAft>
                <a:spcPts val="1025"/>
              </a:spcAft>
              <a:buFont typeface="Arial" panose="020B0604020202020204" pitchFamily="34" charset="0"/>
              <a:buNone/>
              <a:defRPr sz="24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3530314" y="2324989"/>
            <a:ext cx="2296384" cy="373866"/>
          </a:xfrm>
          <a:prstGeom prst="rect">
            <a:avLst/>
          </a:prstGeom>
        </p:spPr>
        <p:txBody>
          <a:bodyPr anchor="b">
            <a:noAutofit/>
          </a:bodyPr>
          <a:lstStyle>
            <a:lvl1pPr marL="0" indent="0">
              <a:spcAft>
                <a:spcPts val="1025"/>
              </a:spcAft>
              <a:buFont typeface="Arial" panose="020B0604020202020204" pitchFamily="34" charset="0"/>
              <a:buNone/>
              <a:defRPr sz="24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6365303" y="2312876"/>
            <a:ext cx="2296384" cy="373866"/>
          </a:xfrm>
          <a:prstGeom prst="rect">
            <a:avLst/>
          </a:prstGeom>
        </p:spPr>
        <p:txBody>
          <a:bodyPr anchor="b">
            <a:noAutofit/>
          </a:bodyPr>
          <a:lstStyle>
            <a:lvl1pPr marL="0" indent="0">
              <a:spcAft>
                <a:spcPts val="1025"/>
              </a:spcAft>
              <a:buFont typeface="Arial" panose="020B0604020202020204" pitchFamily="34" charset="0"/>
              <a:buNone/>
              <a:defRPr sz="24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22" name="Text Placeholder 4">
            <a:extLst>
              <a:ext uri="{FF2B5EF4-FFF2-40B4-BE49-F238E27FC236}">
                <a16:creationId xmlns:a16="http://schemas.microsoft.com/office/drawing/2014/main" id="{07949FA1-C921-C748-96D5-9863F92B296F}"/>
              </a:ext>
            </a:extLst>
          </p:cNvPr>
          <p:cNvSpPr>
            <a:spLocks noGrp="1"/>
          </p:cNvSpPr>
          <p:nvPr>
            <p:ph type="body" sz="quarter" idx="24"/>
          </p:nvPr>
        </p:nvSpPr>
        <p:spPr>
          <a:xfrm>
            <a:off x="9200291" y="2324989"/>
            <a:ext cx="2296384" cy="373866"/>
          </a:xfrm>
          <a:prstGeom prst="rect">
            <a:avLst/>
          </a:prstGeom>
        </p:spPr>
        <p:txBody>
          <a:bodyPr anchor="b">
            <a:noAutofit/>
          </a:bodyPr>
          <a:lstStyle>
            <a:lvl1pPr marL="0" indent="0">
              <a:spcAft>
                <a:spcPts val="1025"/>
              </a:spcAft>
              <a:buFont typeface="Arial" panose="020B0604020202020204" pitchFamily="34" charset="0"/>
              <a:buNone/>
              <a:defRPr sz="24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12" name="Text Placeholder 2">
            <a:extLst>
              <a:ext uri="{FF2B5EF4-FFF2-40B4-BE49-F238E27FC236}">
                <a16:creationId xmlns:a16="http://schemas.microsoft.com/office/drawing/2014/main" id="{091A1B1F-D278-A416-0258-B8D18688B8F0}"/>
              </a:ext>
            </a:extLst>
          </p:cNvPr>
          <p:cNvSpPr>
            <a:spLocks noGrp="1"/>
          </p:cNvSpPr>
          <p:nvPr>
            <p:ph type="body" idx="33"/>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a:extLst>
              <a:ext uri="{FF2B5EF4-FFF2-40B4-BE49-F238E27FC236}">
                <a16:creationId xmlns:a16="http://schemas.microsoft.com/office/drawing/2014/main" id="{3F1A6890-C1BC-CE5D-BF7A-9766E5730ED8}"/>
              </a:ext>
            </a:extLst>
          </p:cNvPr>
          <p:cNvSpPr>
            <a:spLocks noGrp="1"/>
          </p:cNvSpPr>
          <p:nvPr>
            <p:ph type="title"/>
          </p:nvPr>
        </p:nvSpPr>
        <p:spPr/>
        <p:txBody>
          <a:bodyPr/>
          <a:lstStyle/>
          <a:p>
            <a:r>
              <a:rPr lang="en-US"/>
              <a:t>Click to edit Master title style</a:t>
            </a:r>
            <a:endParaRPr lang="en-GB"/>
          </a:p>
        </p:txBody>
      </p:sp>
      <p:sp>
        <p:nvSpPr>
          <p:cNvPr id="19" name="Text Placeholder 18">
            <a:extLst>
              <a:ext uri="{FF2B5EF4-FFF2-40B4-BE49-F238E27FC236}">
                <a16:creationId xmlns:a16="http://schemas.microsoft.com/office/drawing/2014/main" id="{DF75996D-4237-CA63-8509-E20085E9BEF3}"/>
              </a:ext>
            </a:extLst>
          </p:cNvPr>
          <p:cNvSpPr>
            <a:spLocks noGrp="1"/>
          </p:cNvSpPr>
          <p:nvPr>
            <p:ph type="body" sz="quarter" idx="41"/>
          </p:nvPr>
        </p:nvSpPr>
        <p:spPr>
          <a:xfrm>
            <a:off x="695325" y="2816692"/>
            <a:ext cx="2296384" cy="3204596"/>
          </a:xfrm>
        </p:spPr>
        <p:txBody>
          <a:bodyPr>
            <a:normAutofit/>
          </a:bodyPr>
          <a:lstStyle>
            <a:lvl1pPr>
              <a:defRPr sz="1600"/>
            </a:lvl1pPr>
            <a:lvl2pPr>
              <a:defRPr sz="1600"/>
            </a:lvl2pPr>
            <a:lvl3pPr>
              <a:defRPr sz="1600"/>
            </a:lvl3pPr>
            <a:lvl4pPr>
              <a:buClr>
                <a:schemeClr val="tx1"/>
              </a:buClr>
              <a:defRPr sz="1400"/>
            </a:lvl4pPr>
            <a:lvl5pPr>
              <a:buClr>
                <a:schemeClr val="tx1"/>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Text Placeholder 18">
            <a:extLst>
              <a:ext uri="{FF2B5EF4-FFF2-40B4-BE49-F238E27FC236}">
                <a16:creationId xmlns:a16="http://schemas.microsoft.com/office/drawing/2014/main" id="{3FABBD52-EB42-9873-78A6-8E219F8BC8A8}"/>
              </a:ext>
            </a:extLst>
          </p:cNvPr>
          <p:cNvSpPr>
            <a:spLocks noGrp="1"/>
          </p:cNvSpPr>
          <p:nvPr>
            <p:ph type="body" sz="quarter" idx="42"/>
          </p:nvPr>
        </p:nvSpPr>
        <p:spPr>
          <a:xfrm>
            <a:off x="3530314" y="2816692"/>
            <a:ext cx="2296384" cy="3204596"/>
          </a:xfrm>
        </p:spPr>
        <p:txBody>
          <a:bodyPr>
            <a:normAutofit/>
          </a:bodyPr>
          <a:lstStyle>
            <a:lvl1pPr>
              <a:defRPr sz="1600"/>
            </a:lvl1pPr>
            <a:lvl2pPr>
              <a:defRPr sz="1600"/>
            </a:lvl2pPr>
            <a:lvl3pPr>
              <a:defRPr sz="1600"/>
            </a:lvl3pPr>
            <a:lvl4pPr>
              <a:buClr>
                <a:schemeClr val="tx1"/>
              </a:buClr>
              <a:defRPr sz="1400"/>
            </a:lvl4pPr>
            <a:lvl5pPr>
              <a:buClr>
                <a:schemeClr val="tx1"/>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18">
            <a:extLst>
              <a:ext uri="{FF2B5EF4-FFF2-40B4-BE49-F238E27FC236}">
                <a16:creationId xmlns:a16="http://schemas.microsoft.com/office/drawing/2014/main" id="{41E85E70-A14E-1269-2CF6-C6468FA6CD85}"/>
              </a:ext>
            </a:extLst>
          </p:cNvPr>
          <p:cNvSpPr>
            <a:spLocks noGrp="1"/>
          </p:cNvSpPr>
          <p:nvPr>
            <p:ph type="body" sz="quarter" idx="43"/>
          </p:nvPr>
        </p:nvSpPr>
        <p:spPr>
          <a:xfrm>
            <a:off x="6365303" y="2816692"/>
            <a:ext cx="2296384" cy="3204596"/>
          </a:xfrm>
        </p:spPr>
        <p:txBody>
          <a:bodyPr>
            <a:normAutofit/>
          </a:bodyPr>
          <a:lstStyle>
            <a:lvl1pPr>
              <a:defRPr sz="1600"/>
            </a:lvl1pPr>
            <a:lvl2pPr>
              <a:defRPr sz="1600"/>
            </a:lvl2pPr>
            <a:lvl3pPr>
              <a:defRPr sz="1600"/>
            </a:lvl3pPr>
            <a:lvl4pPr>
              <a:buClr>
                <a:schemeClr val="tx1"/>
              </a:buClr>
              <a:defRPr sz="1400"/>
            </a:lvl4pPr>
            <a:lvl5pPr>
              <a:buClr>
                <a:schemeClr val="tx1"/>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2" name="Text Placeholder 18">
            <a:extLst>
              <a:ext uri="{FF2B5EF4-FFF2-40B4-BE49-F238E27FC236}">
                <a16:creationId xmlns:a16="http://schemas.microsoft.com/office/drawing/2014/main" id="{A07A462E-57E6-BFD4-CCB3-FCE2E21567ED}"/>
              </a:ext>
            </a:extLst>
          </p:cNvPr>
          <p:cNvSpPr>
            <a:spLocks noGrp="1"/>
          </p:cNvSpPr>
          <p:nvPr>
            <p:ph type="body" sz="quarter" idx="44"/>
          </p:nvPr>
        </p:nvSpPr>
        <p:spPr>
          <a:xfrm>
            <a:off x="9200291" y="2816692"/>
            <a:ext cx="2296384" cy="3204596"/>
          </a:xfrm>
        </p:spPr>
        <p:txBody>
          <a:bodyPr>
            <a:normAutofit/>
          </a:bodyPr>
          <a:lstStyle>
            <a:lvl1pPr>
              <a:defRPr sz="1600"/>
            </a:lvl1pPr>
            <a:lvl2pPr>
              <a:defRPr sz="1600"/>
            </a:lvl2pPr>
            <a:lvl3pPr>
              <a:defRPr sz="1600"/>
            </a:lvl3pPr>
            <a:lvl4pPr>
              <a:buClr>
                <a:schemeClr val="tx1"/>
              </a:buClr>
              <a:defRPr sz="1400"/>
            </a:lvl4pPr>
            <a:lvl5pPr>
              <a:buClr>
                <a:schemeClr val="tx1"/>
              </a:buCl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A1B850B-83BA-B43D-E648-B01421976095}"/>
              </a:ext>
            </a:extLst>
          </p:cNvPr>
          <p:cNvSpPr>
            <a:spLocks noGrp="1"/>
          </p:cNvSpPr>
          <p:nvPr>
            <p:ph type="dt" sz="half" idx="45"/>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C2BE1DC8-897F-D820-3B8A-F55F7E3F89EF}"/>
              </a:ext>
            </a:extLst>
          </p:cNvPr>
          <p:cNvSpPr>
            <a:spLocks noGrp="1"/>
          </p:cNvSpPr>
          <p:nvPr>
            <p:ph type="ftr" sz="quarter" idx="46"/>
          </p:nvPr>
        </p:nvSpPr>
        <p:spPr/>
        <p:txBody>
          <a:bodyPr/>
          <a:lstStyle/>
          <a:p>
            <a:endParaRPr lang="en-GB"/>
          </a:p>
        </p:txBody>
      </p:sp>
      <p:sp>
        <p:nvSpPr>
          <p:cNvPr id="6" name="Slide Number Placeholder 5">
            <a:extLst>
              <a:ext uri="{FF2B5EF4-FFF2-40B4-BE49-F238E27FC236}">
                <a16:creationId xmlns:a16="http://schemas.microsoft.com/office/drawing/2014/main" id="{45A1D1F5-85E4-4E78-71C6-F37FA9C164C8}"/>
              </a:ext>
            </a:extLst>
          </p:cNvPr>
          <p:cNvSpPr>
            <a:spLocks noGrp="1"/>
          </p:cNvSpPr>
          <p:nvPr>
            <p:ph type="sldNum" sz="quarter" idx="47"/>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161375383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itle Subtitle 6 Options">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B8B14B9C-5B70-C4EF-B361-40896593C9B0}"/>
              </a:ext>
            </a:extLst>
          </p:cNvPr>
          <p:cNvSpPr>
            <a:spLocks noGrp="1"/>
          </p:cNvSpPr>
          <p:nvPr>
            <p:ph type="body" sz="quarter" idx="11"/>
          </p:nvPr>
        </p:nvSpPr>
        <p:spPr>
          <a:xfrm>
            <a:off x="701230" y="2324989"/>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 name="Text Placeholder 4">
            <a:extLst>
              <a:ext uri="{FF2B5EF4-FFF2-40B4-BE49-F238E27FC236}">
                <a16:creationId xmlns:a16="http://schemas.microsoft.com/office/drawing/2014/main" id="{7A629C66-866D-9C45-6762-474908980968}"/>
              </a:ext>
            </a:extLst>
          </p:cNvPr>
          <p:cNvSpPr>
            <a:spLocks noGrp="1"/>
          </p:cNvSpPr>
          <p:nvPr>
            <p:ph type="body" sz="quarter" idx="13"/>
          </p:nvPr>
        </p:nvSpPr>
        <p:spPr>
          <a:xfrm>
            <a:off x="4541617" y="2324989"/>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8" name="Text Placeholder 4">
            <a:extLst>
              <a:ext uri="{FF2B5EF4-FFF2-40B4-BE49-F238E27FC236}">
                <a16:creationId xmlns:a16="http://schemas.microsoft.com/office/drawing/2014/main" id="{20F33CEF-C1B1-63D5-AE2E-48FAC072542A}"/>
              </a:ext>
            </a:extLst>
          </p:cNvPr>
          <p:cNvSpPr>
            <a:spLocks noGrp="1"/>
          </p:cNvSpPr>
          <p:nvPr>
            <p:ph type="body" sz="quarter" idx="15"/>
          </p:nvPr>
        </p:nvSpPr>
        <p:spPr>
          <a:xfrm>
            <a:off x="8382005" y="2312876"/>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10" name="Text Placeholder 4">
            <a:extLst>
              <a:ext uri="{FF2B5EF4-FFF2-40B4-BE49-F238E27FC236}">
                <a16:creationId xmlns:a16="http://schemas.microsoft.com/office/drawing/2014/main" id="{D440C1F8-7E0F-B6A8-81EB-9E0CD695B3DE}"/>
              </a:ext>
            </a:extLst>
          </p:cNvPr>
          <p:cNvSpPr>
            <a:spLocks noGrp="1"/>
          </p:cNvSpPr>
          <p:nvPr>
            <p:ph type="body" sz="quarter" idx="17"/>
          </p:nvPr>
        </p:nvSpPr>
        <p:spPr>
          <a:xfrm>
            <a:off x="701230" y="4021395"/>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14" name="Text Placeholder 4">
            <a:extLst>
              <a:ext uri="{FF2B5EF4-FFF2-40B4-BE49-F238E27FC236}">
                <a16:creationId xmlns:a16="http://schemas.microsoft.com/office/drawing/2014/main" id="{53C9924A-E65A-7149-8E38-9488A1D91C9F}"/>
              </a:ext>
            </a:extLst>
          </p:cNvPr>
          <p:cNvSpPr>
            <a:spLocks noGrp="1"/>
          </p:cNvSpPr>
          <p:nvPr>
            <p:ph type="body" sz="quarter" idx="19"/>
          </p:nvPr>
        </p:nvSpPr>
        <p:spPr>
          <a:xfrm>
            <a:off x="4541617" y="4021395"/>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16" name="Text Placeholder 4">
            <a:extLst>
              <a:ext uri="{FF2B5EF4-FFF2-40B4-BE49-F238E27FC236}">
                <a16:creationId xmlns:a16="http://schemas.microsoft.com/office/drawing/2014/main" id="{8B678881-368A-A25A-CA99-EAD8DD0AFD4A}"/>
              </a:ext>
            </a:extLst>
          </p:cNvPr>
          <p:cNvSpPr>
            <a:spLocks noGrp="1"/>
          </p:cNvSpPr>
          <p:nvPr>
            <p:ph type="body" sz="quarter" idx="21"/>
          </p:nvPr>
        </p:nvSpPr>
        <p:spPr>
          <a:xfrm>
            <a:off x="8382005" y="4009282"/>
            <a:ext cx="3114670" cy="373866"/>
          </a:xfrm>
          <a:prstGeom prst="rect">
            <a:avLst/>
          </a:prstGeom>
        </p:spPr>
        <p:txBody>
          <a:bodyPr anchor="b">
            <a:noAutofit/>
          </a:bodyPr>
          <a:lstStyle>
            <a:lvl1pPr marL="0" indent="0">
              <a:spcAft>
                <a:spcPts val="1025"/>
              </a:spcAft>
              <a:buFont typeface="Arial" panose="020B0604020202020204" pitchFamily="34" charset="0"/>
              <a:buNone/>
              <a:defRPr sz="20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18" name="Title 17">
            <a:extLst>
              <a:ext uri="{FF2B5EF4-FFF2-40B4-BE49-F238E27FC236}">
                <a16:creationId xmlns:a16="http://schemas.microsoft.com/office/drawing/2014/main" id="{701E6842-53AB-0525-9ED3-6B0799D6D0F1}"/>
              </a:ext>
            </a:extLst>
          </p:cNvPr>
          <p:cNvSpPr>
            <a:spLocks noGrp="1"/>
          </p:cNvSpPr>
          <p:nvPr>
            <p:ph type="title"/>
          </p:nvPr>
        </p:nvSpPr>
        <p:spPr/>
        <p:txBody>
          <a:bodyPr/>
          <a:lstStyle/>
          <a:p>
            <a:r>
              <a:rPr lang="en-US"/>
              <a:t>Click to edit Master title style</a:t>
            </a:r>
            <a:endParaRPr lang="en-GB"/>
          </a:p>
        </p:txBody>
      </p:sp>
      <p:sp>
        <p:nvSpPr>
          <p:cNvPr id="21" name="Text Placeholder 19">
            <a:extLst>
              <a:ext uri="{FF2B5EF4-FFF2-40B4-BE49-F238E27FC236}">
                <a16:creationId xmlns:a16="http://schemas.microsoft.com/office/drawing/2014/main" id="{05262892-094C-498E-ECD5-877C51052D8E}"/>
              </a:ext>
            </a:extLst>
          </p:cNvPr>
          <p:cNvSpPr>
            <a:spLocks noGrp="1"/>
          </p:cNvSpPr>
          <p:nvPr>
            <p:ph type="body" sz="quarter" idx="37"/>
          </p:nvPr>
        </p:nvSpPr>
        <p:spPr>
          <a:xfrm>
            <a:off x="701230" y="2728517"/>
            <a:ext cx="3114670" cy="998049"/>
          </a:xfrm>
        </p:spPr>
        <p:txBody>
          <a:bodyPr/>
          <a:lstStyle>
            <a:lvl3pPr marL="216000" indent="0">
              <a:buNone/>
              <a:defRPr/>
            </a:lvl3pPr>
          </a:lstStyle>
          <a:p>
            <a:pPr lvl="0"/>
            <a:r>
              <a:rPr lang="en-US"/>
              <a:t>Click to edit Master text styles</a:t>
            </a:r>
          </a:p>
          <a:p>
            <a:pPr lvl="1"/>
            <a:r>
              <a:rPr lang="en-US"/>
              <a:t>Second level</a:t>
            </a:r>
          </a:p>
        </p:txBody>
      </p:sp>
      <p:sp>
        <p:nvSpPr>
          <p:cNvPr id="22" name="Text Placeholder 19">
            <a:extLst>
              <a:ext uri="{FF2B5EF4-FFF2-40B4-BE49-F238E27FC236}">
                <a16:creationId xmlns:a16="http://schemas.microsoft.com/office/drawing/2014/main" id="{3B675D9C-2859-9C69-7C84-1EE98145E0BA}"/>
              </a:ext>
            </a:extLst>
          </p:cNvPr>
          <p:cNvSpPr>
            <a:spLocks noGrp="1"/>
          </p:cNvSpPr>
          <p:nvPr>
            <p:ph type="body" sz="quarter" idx="38"/>
          </p:nvPr>
        </p:nvSpPr>
        <p:spPr>
          <a:xfrm>
            <a:off x="8382005" y="2728517"/>
            <a:ext cx="3114670" cy="998049"/>
          </a:xfrm>
        </p:spPr>
        <p:txBody>
          <a:bodyPr/>
          <a:lstStyle/>
          <a:p>
            <a:pPr lvl="0"/>
            <a:r>
              <a:rPr lang="en-US"/>
              <a:t>Click to edit Master text styles</a:t>
            </a:r>
          </a:p>
          <a:p>
            <a:pPr lvl="1"/>
            <a:r>
              <a:rPr lang="en-US"/>
              <a:t>Second level</a:t>
            </a:r>
          </a:p>
        </p:txBody>
      </p:sp>
      <p:sp>
        <p:nvSpPr>
          <p:cNvPr id="23" name="Text Placeholder 19">
            <a:extLst>
              <a:ext uri="{FF2B5EF4-FFF2-40B4-BE49-F238E27FC236}">
                <a16:creationId xmlns:a16="http://schemas.microsoft.com/office/drawing/2014/main" id="{E788AB18-6E62-DE60-FC53-4903266EC6EF}"/>
              </a:ext>
            </a:extLst>
          </p:cNvPr>
          <p:cNvSpPr>
            <a:spLocks noGrp="1"/>
          </p:cNvSpPr>
          <p:nvPr>
            <p:ph type="body" sz="quarter" idx="39"/>
          </p:nvPr>
        </p:nvSpPr>
        <p:spPr>
          <a:xfrm>
            <a:off x="4541618" y="2728517"/>
            <a:ext cx="3114670" cy="998049"/>
          </a:xfrm>
        </p:spPr>
        <p:txBody>
          <a:bodyPr/>
          <a:lstStyle/>
          <a:p>
            <a:pPr lvl="0"/>
            <a:r>
              <a:rPr lang="en-US"/>
              <a:t>Click to edit Master text styles</a:t>
            </a:r>
          </a:p>
          <a:p>
            <a:pPr lvl="1"/>
            <a:r>
              <a:rPr lang="en-US"/>
              <a:t>Second level</a:t>
            </a:r>
          </a:p>
        </p:txBody>
      </p:sp>
      <p:sp>
        <p:nvSpPr>
          <p:cNvPr id="24" name="Text Placeholder 19">
            <a:extLst>
              <a:ext uri="{FF2B5EF4-FFF2-40B4-BE49-F238E27FC236}">
                <a16:creationId xmlns:a16="http://schemas.microsoft.com/office/drawing/2014/main" id="{488617AA-7CA3-B49C-F4B3-167ABB42862E}"/>
              </a:ext>
            </a:extLst>
          </p:cNvPr>
          <p:cNvSpPr>
            <a:spLocks noGrp="1"/>
          </p:cNvSpPr>
          <p:nvPr>
            <p:ph type="body" sz="quarter" idx="40"/>
          </p:nvPr>
        </p:nvSpPr>
        <p:spPr>
          <a:xfrm>
            <a:off x="701230" y="4395261"/>
            <a:ext cx="3114670" cy="998049"/>
          </a:xfrm>
        </p:spPr>
        <p:txBody>
          <a:bodyPr/>
          <a:lstStyle/>
          <a:p>
            <a:pPr lvl="0"/>
            <a:r>
              <a:rPr lang="en-US"/>
              <a:t>Click to edit Master text styles</a:t>
            </a:r>
          </a:p>
          <a:p>
            <a:pPr lvl="1"/>
            <a:r>
              <a:rPr lang="en-US"/>
              <a:t>Second level</a:t>
            </a:r>
          </a:p>
        </p:txBody>
      </p:sp>
      <p:sp>
        <p:nvSpPr>
          <p:cNvPr id="25" name="Text Placeholder 19">
            <a:extLst>
              <a:ext uri="{FF2B5EF4-FFF2-40B4-BE49-F238E27FC236}">
                <a16:creationId xmlns:a16="http://schemas.microsoft.com/office/drawing/2014/main" id="{3B5CD6D8-02DB-00BA-78AA-E1EC11096538}"/>
              </a:ext>
            </a:extLst>
          </p:cNvPr>
          <p:cNvSpPr>
            <a:spLocks noGrp="1"/>
          </p:cNvSpPr>
          <p:nvPr>
            <p:ph type="body" sz="quarter" idx="41"/>
          </p:nvPr>
        </p:nvSpPr>
        <p:spPr>
          <a:xfrm>
            <a:off x="8382005" y="4395261"/>
            <a:ext cx="3114670" cy="998049"/>
          </a:xfrm>
        </p:spPr>
        <p:txBody>
          <a:bodyPr/>
          <a:lstStyle/>
          <a:p>
            <a:pPr lvl="0"/>
            <a:r>
              <a:rPr lang="en-US"/>
              <a:t>Click to edit Master text styles</a:t>
            </a:r>
          </a:p>
          <a:p>
            <a:pPr lvl="1"/>
            <a:r>
              <a:rPr lang="en-US"/>
              <a:t>Second level</a:t>
            </a:r>
          </a:p>
        </p:txBody>
      </p:sp>
      <p:sp>
        <p:nvSpPr>
          <p:cNvPr id="26" name="Text Placeholder 19">
            <a:extLst>
              <a:ext uri="{FF2B5EF4-FFF2-40B4-BE49-F238E27FC236}">
                <a16:creationId xmlns:a16="http://schemas.microsoft.com/office/drawing/2014/main" id="{003462F8-89BF-9269-A2FB-F4AAD5CD5DCC}"/>
              </a:ext>
            </a:extLst>
          </p:cNvPr>
          <p:cNvSpPr>
            <a:spLocks noGrp="1"/>
          </p:cNvSpPr>
          <p:nvPr>
            <p:ph type="body" sz="quarter" idx="42"/>
          </p:nvPr>
        </p:nvSpPr>
        <p:spPr>
          <a:xfrm>
            <a:off x="4541618" y="4395261"/>
            <a:ext cx="3114670" cy="998049"/>
          </a:xfrm>
        </p:spPr>
        <p:txBody>
          <a:bodyPr/>
          <a:lstStyle/>
          <a:p>
            <a:pPr lvl="0"/>
            <a:r>
              <a:rPr lang="en-US"/>
              <a:t>Click to edit Master text styles</a:t>
            </a:r>
          </a:p>
          <a:p>
            <a:pPr lvl="1"/>
            <a:r>
              <a:rPr lang="en-US"/>
              <a:t>Second level</a:t>
            </a:r>
          </a:p>
        </p:txBody>
      </p:sp>
      <p:sp>
        <p:nvSpPr>
          <p:cNvPr id="5" name="Date Placeholder 4">
            <a:extLst>
              <a:ext uri="{FF2B5EF4-FFF2-40B4-BE49-F238E27FC236}">
                <a16:creationId xmlns:a16="http://schemas.microsoft.com/office/drawing/2014/main" id="{16434E83-42DB-AE59-728F-9119F39E6045}"/>
              </a:ext>
            </a:extLst>
          </p:cNvPr>
          <p:cNvSpPr>
            <a:spLocks noGrp="1"/>
          </p:cNvSpPr>
          <p:nvPr>
            <p:ph type="dt" sz="half" idx="43"/>
          </p:nvPr>
        </p:nvSpPr>
        <p:spPr/>
        <p:txBody>
          <a:bodyPr/>
          <a:lstStyle/>
          <a:p>
            <a:fld id="{F87658D8-165F-46CC-A241-FD3E84DD5C2E}" type="datetimeFigureOut">
              <a:rPr lang="en-GB" smtClean="0"/>
              <a:t>21/08/2025</a:t>
            </a:fld>
            <a:endParaRPr lang="en-GB"/>
          </a:p>
        </p:txBody>
      </p:sp>
      <p:sp>
        <p:nvSpPr>
          <p:cNvPr id="7" name="Footer Placeholder 6">
            <a:extLst>
              <a:ext uri="{FF2B5EF4-FFF2-40B4-BE49-F238E27FC236}">
                <a16:creationId xmlns:a16="http://schemas.microsoft.com/office/drawing/2014/main" id="{2F1A7E8C-3C47-63C4-B302-464666A392A8}"/>
              </a:ext>
            </a:extLst>
          </p:cNvPr>
          <p:cNvSpPr>
            <a:spLocks noGrp="1"/>
          </p:cNvSpPr>
          <p:nvPr>
            <p:ph type="ftr" sz="quarter" idx="44"/>
          </p:nvPr>
        </p:nvSpPr>
        <p:spPr/>
        <p:txBody>
          <a:bodyPr/>
          <a:lstStyle/>
          <a:p>
            <a:endParaRPr lang="en-GB"/>
          </a:p>
        </p:txBody>
      </p:sp>
      <p:sp>
        <p:nvSpPr>
          <p:cNvPr id="9" name="Slide Number Placeholder 8">
            <a:extLst>
              <a:ext uri="{FF2B5EF4-FFF2-40B4-BE49-F238E27FC236}">
                <a16:creationId xmlns:a16="http://schemas.microsoft.com/office/drawing/2014/main" id="{4ADAB521-2EC8-6A5E-1A5D-8B454BB1450E}"/>
              </a:ext>
            </a:extLst>
          </p:cNvPr>
          <p:cNvSpPr>
            <a:spLocks noGrp="1"/>
          </p:cNvSpPr>
          <p:nvPr>
            <p:ph type="sldNum" sz="quarter" idx="45"/>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3711733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3 Options 3 Images">
    <p:spTree>
      <p:nvGrpSpPr>
        <p:cNvPr id="1" name=""/>
        <p:cNvGrpSpPr/>
        <p:nvPr/>
      </p:nvGrpSpPr>
      <p:grpSpPr>
        <a:xfrm>
          <a:off x="0" y="0"/>
          <a:ext cx="0" cy="0"/>
          <a:chOff x="0" y="0"/>
          <a:chExt cx="0" cy="0"/>
        </a:xfrm>
      </p:grpSpPr>
      <p:sp>
        <p:nvSpPr>
          <p:cNvPr id="54" name="Picture Placeholder 2">
            <a:extLst>
              <a:ext uri="{FF2B5EF4-FFF2-40B4-BE49-F238E27FC236}">
                <a16:creationId xmlns:a16="http://schemas.microsoft.com/office/drawing/2014/main" id="{A054BA06-B881-E14D-87AD-AA1A3483A103}"/>
              </a:ext>
            </a:extLst>
          </p:cNvPr>
          <p:cNvSpPr>
            <a:spLocks noGrp="1"/>
          </p:cNvSpPr>
          <p:nvPr>
            <p:ph type="pic" sz="quarter" idx="18"/>
          </p:nvPr>
        </p:nvSpPr>
        <p:spPr>
          <a:xfrm>
            <a:off x="4056401" y="-16933"/>
            <a:ext cx="4104000" cy="2616346"/>
          </a:xfrm>
          <a:prstGeom prst="rect">
            <a:avLst/>
          </a:prstGeom>
        </p:spPr>
        <p:txBody>
          <a:bodyPr anchor="ctr"/>
          <a:lstStyle>
            <a:lvl1pPr marL="0" indent="0" algn="ctr">
              <a:buNone/>
              <a:defRPr b="0" i="0">
                <a:solidFill>
                  <a:schemeClr val="tx1"/>
                </a:solidFill>
                <a:latin typeface="+mn-lt"/>
              </a:defRPr>
            </a:lvl1pPr>
          </a:lstStyle>
          <a:p>
            <a:r>
              <a:rPr lang="en-US"/>
              <a:t>Click icon to add picture</a:t>
            </a:r>
            <a:endParaRPr lang="en-US" dirty="0"/>
          </a:p>
        </p:txBody>
      </p:sp>
      <p:sp>
        <p:nvSpPr>
          <p:cNvPr id="23" name="Text Placeholder 4">
            <a:extLst>
              <a:ext uri="{FF2B5EF4-FFF2-40B4-BE49-F238E27FC236}">
                <a16:creationId xmlns:a16="http://schemas.microsoft.com/office/drawing/2014/main" id="{2D62247E-D31C-5B4A-A896-45F671E0B419}"/>
              </a:ext>
            </a:extLst>
          </p:cNvPr>
          <p:cNvSpPr>
            <a:spLocks noGrp="1"/>
          </p:cNvSpPr>
          <p:nvPr>
            <p:ph type="body" sz="quarter" idx="11"/>
          </p:nvPr>
        </p:nvSpPr>
        <p:spPr>
          <a:xfrm>
            <a:off x="695325" y="4100770"/>
            <a:ext cx="3114681" cy="373866"/>
          </a:xfrm>
          <a:prstGeom prst="rect">
            <a:avLst/>
          </a:prstGeom>
        </p:spPr>
        <p:txBody>
          <a:bodyPr anchor="b">
            <a:noAutofit/>
          </a:bodyPr>
          <a:lstStyle>
            <a:lvl1pPr marL="0" indent="0">
              <a:spcAft>
                <a:spcPts val="1025"/>
              </a:spcAft>
              <a:buFont typeface="Arial" panose="020B0604020202020204" pitchFamily="34" charset="0"/>
              <a:buNone/>
              <a:defRPr sz="18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5" name="Text Placeholder 4">
            <a:extLst>
              <a:ext uri="{FF2B5EF4-FFF2-40B4-BE49-F238E27FC236}">
                <a16:creationId xmlns:a16="http://schemas.microsoft.com/office/drawing/2014/main" id="{CA147BCB-1F48-C14D-AE49-E5CFD7FB79BF}"/>
              </a:ext>
            </a:extLst>
          </p:cNvPr>
          <p:cNvSpPr>
            <a:spLocks noGrp="1"/>
          </p:cNvSpPr>
          <p:nvPr>
            <p:ph type="body" sz="quarter" idx="12"/>
          </p:nvPr>
        </p:nvSpPr>
        <p:spPr>
          <a:xfrm>
            <a:off x="695325" y="4504297"/>
            <a:ext cx="3114681" cy="1408979"/>
          </a:xfrm>
          <a:prstGeom prst="rect">
            <a:avLst/>
          </a:prstGeom>
        </p:spPr>
        <p:txBody>
          <a:bodyPr anchor="t">
            <a:noAutofit/>
          </a:bodyPr>
          <a:lstStyle>
            <a:lvl1pPr marL="0" indent="0">
              <a:spcAft>
                <a:spcPts val="1025"/>
              </a:spcAft>
              <a:buFont typeface="Arial" panose="020B0604020202020204" pitchFamily="34" charset="0"/>
              <a:buNone/>
              <a:defRPr sz="1367" b="0" i="0">
                <a:solidFill>
                  <a:schemeClr val="tx1"/>
                </a:solidFill>
                <a:latin typeface="+mn-lt"/>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8" name="Text Placeholder 4">
            <a:extLst>
              <a:ext uri="{FF2B5EF4-FFF2-40B4-BE49-F238E27FC236}">
                <a16:creationId xmlns:a16="http://schemas.microsoft.com/office/drawing/2014/main" id="{FD5833DE-1840-3649-9669-07A12F4E045E}"/>
              </a:ext>
            </a:extLst>
          </p:cNvPr>
          <p:cNvSpPr>
            <a:spLocks noGrp="1"/>
          </p:cNvSpPr>
          <p:nvPr>
            <p:ph type="body" sz="quarter" idx="13"/>
          </p:nvPr>
        </p:nvSpPr>
        <p:spPr>
          <a:xfrm>
            <a:off x="4538665" y="4100770"/>
            <a:ext cx="3114681" cy="373866"/>
          </a:xfrm>
          <a:prstGeom prst="rect">
            <a:avLst/>
          </a:prstGeom>
        </p:spPr>
        <p:txBody>
          <a:bodyPr anchor="b">
            <a:noAutofit/>
          </a:bodyPr>
          <a:lstStyle>
            <a:lvl1pPr marL="0" indent="0">
              <a:spcAft>
                <a:spcPts val="1025"/>
              </a:spcAft>
              <a:buFont typeface="Arial" panose="020B0604020202020204" pitchFamily="34" charset="0"/>
              <a:buNone/>
              <a:defRPr sz="18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39" name="Text Placeholder 4">
            <a:extLst>
              <a:ext uri="{FF2B5EF4-FFF2-40B4-BE49-F238E27FC236}">
                <a16:creationId xmlns:a16="http://schemas.microsoft.com/office/drawing/2014/main" id="{BBE87C96-3983-0149-9A31-958CFCDB8804}"/>
              </a:ext>
            </a:extLst>
          </p:cNvPr>
          <p:cNvSpPr>
            <a:spLocks noGrp="1"/>
          </p:cNvSpPr>
          <p:nvPr>
            <p:ph type="body" sz="quarter" idx="14"/>
          </p:nvPr>
        </p:nvSpPr>
        <p:spPr>
          <a:xfrm>
            <a:off x="4538665" y="4504297"/>
            <a:ext cx="3114681" cy="1408979"/>
          </a:xfrm>
          <a:prstGeom prst="rect">
            <a:avLst/>
          </a:prstGeom>
        </p:spPr>
        <p:txBody>
          <a:bodyPr anchor="t">
            <a:noAutofit/>
          </a:bodyPr>
          <a:lstStyle>
            <a:lvl1pPr marL="0" indent="0">
              <a:spcAft>
                <a:spcPts val="1025"/>
              </a:spcAft>
              <a:buFont typeface="Arial" panose="020B0604020202020204" pitchFamily="34" charset="0"/>
              <a:buNone/>
              <a:defRPr sz="1367" b="0" i="0">
                <a:solidFill>
                  <a:schemeClr val="tx1"/>
                </a:solidFill>
                <a:latin typeface="+mn-lt"/>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40" name="Text Placeholder 4">
            <a:extLst>
              <a:ext uri="{FF2B5EF4-FFF2-40B4-BE49-F238E27FC236}">
                <a16:creationId xmlns:a16="http://schemas.microsoft.com/office/drawing/2014/main" id="{6117CBFC-5298-3844-BB11-AC8FBD276ADA}"/>
              </a:ext>
            </a:extLst>
          </p:cNvPr>
          <p:cNvSpPr>
            <a:spLocks noGrp="1"/>
          </p:cNvSpPr>
          <p:nvPr>
            <p:ph type="body" sz="quarter" idx="15"/>
          </p:nvPr>
        </p:nvSpPr>
        <p:spPr>
          <a:xfrm>
            <a:off x="8382005" y="4088657"/>
            <a:ext cx="3114681" cy="373866"/>
          </a:xfrm>
          <a:prstGeom prst="rect">
            <a:avLst/>
          </a:prstGeom>
        </p:spPr>
        <p:txBody>
          <a:bodyPr anchor="b">
            <a:noAutofit/>
          </a:bodyPr>
          <a:lstStyle>
            <a:lvl1pPr marL="0" indent="0">
              <a:spcAft>
                <a:spcPts val="1025"/>
              </a:spcAft>
              <a:buFont typeface="Arial" panose="020B0604020202020204" pitchFamily="34" charset="0"/>
              <a:buNone/>
              <a:defRPr sz="1800" b="0" i="0">
                <a:solidFill>
                  <a:schemeClr val="accent1">
                    <a:lumMod val="75000"/>
                  </a:schemeClr>
                </a:solidFill>
                <a:latin typeface="+mj-lt"/>
              </a:defRPr>
            </a:lvl1pPr>
            <a:lvl2pPr marL="390589" indent="0">
              <a:spcAft>
                <a:spcPts val="1025"/>
              </a:spcAft>
              <a:buFont typeface="Arial" panose="020B0604020202020204" pitchFamily="34" charset="0"/>
              <a:buNone/>
              <a:defRPr sz="1538">
                <a:solidFill>
                  <a:schemeClr val="bg2"/>
                </a:solidFill>
                <a:latin typeface="+mj-lt"/>
              </a:defRPr>
            </a:lvl2pPr>
            <a:lvl3pPr marL="781180" indent="0">
              <a:spcAft>
                <a:spcPts val="1025"/>
              </a:spcAft>
              <a:buFont typeface="Arial" panose="020B0604020202020204" pitchFamily="34" charset="0"/>
              <a:buNone/>
              <a:defRPr sz="1367">
                <a:solidFill>
                  <a:schemeClr val="bg2"/>
                </a:solidFill>
                <a:latin typeface="+mj-lt"/>
              </a:defRPr>
            </a:lvl3pPr>
            <a:lvl4pPr marL="1171770" indent="0">
              <a:spcAft>
                <a:spcPts val="1025"/>
              </a:spcAft>
              <a:buFont typeface="Arial" panose="020B0604020202020204" pitchFamily="34" charset="0"/>
              <a:buNone/>
              <a:defRPr sz="1196">
                <a:solidFill>
                  <a:schemeClr val="bg2"/>
                </a:solidFill>
                <a:latin typeface="+mj-lt"/>
              </a:defRPr>
            </a:lvl4pPr>
            <a:lvl5pPr marL="1562359" indent="0">
              <a:spcAft>
                <a:spcPts val="1025"/>
              </a:spcAft>
              <a:buFont typeface="Arial" panose="020B0604020202020204" pitchFamily="34" charset="0"/>
              <a:buNone/>
              <a:defRPr sz="1196">
                <a:solidFill>
                  <a:schemeClr val="bg2"/>
                </a:solidFill>
                <a:latin typeface="+mj-lt"/>
              </a:defRPr>
            </a:lvl5pPr>
          </a:lstStyle>
          <a:p>
            <a:pPr lvl="0"/>
            <a:r>
              <a:rPr lang="en-US"/>
              <a:t>Click to edit Master text styles</a:t>
            </a:r>
          </a:p>
        </p:txBody>
      </p:sp>
      <p:sp>
        <p:nvSpPr>
          <p:cNvPr id="41" name="Text Placeholder 4">
            <a:extLst>
              <a:ext uri="{FF2B5EF4-FFF2-40B4-BE49-F238E27FC236}">
                <a16:creationId xmlns:a16="http://schemas.microsoft.com/office/drawing/2014/main" id="{EE951B2A-6134-734B-99D9-353BB56C43B9}"/>
              </a:ext>
            </a:extLst>
          </p:cNvPr>
          <p:cNvSpPr>
            <a:spLocks noGrp="1"/>
          </p:cNvSpPr>
          <p:nvPr>
            <p:ph type="body" sz="quarter" idx="16"/>
          </p:nvPr>
        </p:nvSpPr>
        <p:spPr>
          <a:xfrm>
            <a:off x="8382005" y="4492183"/>
            <a:ext cx="3114681" cy="1408979"/>
          </a:xfrm>
          <a:prstGeom prst="rect">
            <a:avLst/>
          </a:prstGeom>
        </p:spPr>
        <p:txBody>
          <a:bodyPr anchor="t">
            <a:noAutofit/>
          </a:bodyPr>
          <a:lstStyle>
            <a:lvl1pPr marL="0" indent="0">
              <a:spcAft>
                <a:spcPts val="1025"/>
              </a:spcAft>
              <a:buFont typeface="Arial" panose="020B0604020202020204" pitchFamily="34" charset="0"/>
              <a:buNone/>
              <a:defRPr sz="1367" b="0" i="0">
                <a:solidFill>
                  <a:schemeClr val="tx1"/>
                </a:solidFill>
                <a:latin typeface="+mn-lt"/>
              </a:defRPr>
            </a:lvl1pPr>
            <a:lvl2pPr marL="390589" indent="0">
              <a:spcAft>
                <a:spcPts val="1025"/>
              </a:spcAft>
              <a:buFont typeface="Arial" panose="020B0604020202020204" pitchFamily="34" charset="0"/>
              <a:buNone/>
              <a:defRPr sz="1196">
                <a:solidFill>
                  <a:schemeClr val="accent6">
                    <a:lumMod val="50000"/>
                  </a:schemeClr>
                </a:solidFill>
                <a:latin typeface="+mj-lt"/>
              </a:defRPr>
            </a:lvl2pPr>
            <a:lvl3pPr marL="781180" indent="0">
              <a:spcAft>
                <a:spcPts val="1025"/>
              </a:spcAft>
              <a:buFont typeface="Arial" panose="020B0604020202020204" pitchFamily="34" charset="0"/>
              <a:buNone/>
              <a:defRPr sz="1025">
                <a:solidFill>
                  <a:schemeClr val="accent6">
                    <a:lumMod val="50000"/>
                  </a:schemeClr>
                </a:solidFill>
                <a:latin typeface="+mj-lt"/>
              </a:defRPr>
            </a:lvl3pPr>
            <a:lvl4pPr marL="1171770" indent="0">
              <a:spcAft>
                <a:spcPts val="1025"/>
              </a:spcAft>
              <a:buFont typeface="Arial" panose="020B0604020202020204" pitchFamily="34" charset="0"/>
              <a:buNone/>
              <a:defRPr sz="940">
                <a:solidFill>
                  <a:schemeClr val="accent6">
                    <a:lumMod val="50000"/>
                  </a:schemeClr>
                </a:solidFill>
                <a:latin typeface="+mj-lt"/>
              </a:defRPr>
            </a:lvl4pPr>
            <a:lvl5pPr marL="1562359" indent="0">
              <a:spcAft>
                <a:spcPts val="1025"/>
              </a:spcAft>
              <a:buFont typeface="Arial" panose="020B0604020202020204" pitchFamily="34" charset="0"/>
              <a:buNone/>
              <a:defRPr sz="940">
                <a:solidFill>
                  <a:schemeClr val="accent6">
                    <a:lumMod val="50000"/>
                  </a:schemeClr>
                </a:solidFill>
                <a:latin typeface="+mj-lt"/>
              </a:defRPr>
            </a:lvl5pPr>
          </a:lstStyle>
          <a:p>
            <a:pPr lvl="0"/>
            <a:r>
              <a:rPr lang="en-US"/>
              <a:t>Click to edit Master text styles</a:t>
            </a:r>
          </a:p>
        </p:txBody>
      </p:sp>
      <p:sp>
        <p:nvSpPr>
          <p:cNvPr id="3" name="Picture Placeholder 2">
            <a:extLst>
              <a:ext uri="{FF2B5EF4-FFF2-40B4-BE49-F238E27FC236}">
                <a16:creationId xmlns:a16="http://schemas.microsoft.com/office/drawing/2014/main" id="{940DF75C-D81C-7146-9A7F-93061289FC70}"/>
              </a:ext>
            </a:extLst>
          </p:cNvPr>
          <p:cNvSpPr>
            <a:spLocks noGrp="1"/>
          </p:cNvSpPr>
          <p:nvPr>
            <p:ph type="pic" sz="quarter" idx="17"/>
          </p:nvPr>
        </p:nvSpPr>
        <p:spPr>
          <a:xfrm>
            <a:off x="0" y="-16933"/>
            <a:ext cx="4060800" cy="2616346"/>
          </a:xfrm>
          <a:prstGeom prst="rect">
            <a:avLst/>
          </a:prstGeom>
        </p:spPr>
        <p:txBody>
          <a:bodyPr anchor="ctr"/>
          <a:lstStyle>
            <a:lvl1pPr marL="0" indent="0" algn="ctr">
              <a:buNone/>
              <a:defRPr b="0" i="0">
                <a:solidFill>
                  <a:schemeClr val="tx1"/>
                </a:solidFill>
                <a:latin typeface="+mn-lt"/>
              </a:defRPr>
            </a:lvl1pPr>
          </a:lstStyle>
          <a:p>
            <a:r>
              <a:rPr lang="en-US"/>
              <a:t>Click icon to add picture</a:t>
            </a:r>
            <a:endParaRPr lang="en-US" dirty="0"/>
          </a:p>
        </p:txBody>
      </p:sp>
      <p:sp>
        <p:nvSpPr>
          <p:cNvPr id="55" name="Picture Placeholder 2">
            <a:extLst>
              <a:ext uri="{FF2B5EF4-FFF2-40B4-BE49-F238E27FC236}">
                <a16:creationId xmlns:a16="http://schemas.microsoft.com/office/drawing/2014/main" id="{08F19A9F-73DF-2F49-AE58-CFFA5147649B}"/>
              </a:ext>
            </a:extLst>
          </p:cNvPr>
          <p:cNvSpPr>
            <a:spLocks noGrp="1"/>
          </p:cNvSpPr>
          <p:nvPr>
            <p:ph type="pic" sz="quarter" idx="19"/>
          </p:nvPr>
        </p:nvSpPr>
        <p:spPr>
          <a:xfrm>
            <a:off x="8131200" y="-16933"/>
            <a:ext cx="4060800" cy="2616346"/>
          </a:xfrm>
          <a:prstGeom prst="rect">
            <a:avLst/>
          </a:prstGeom>
        </p:spPr>
        <p:txBody>
          <a:bodyPr anchor="ctr"/>
          <a:lstStyle>
            <a:lvl1pPr marL="0" indent="0" algn="ctr">
              <a:buNone/>
              <a:defRPr b="0" i="0">
                <a:solidFill>
                  <a:schemeClr val="tx1"/>
                </a:solidFill>
                <a:latin typeface="+mn-lt"/>
              </a:defRPr>
            </a:lvl1pPr>
          </a:lstStyle>
          <a:p>
            <a:r>
              <a:rPr lang="en-US"/>
              <a:t>Click icon to add picture</a:t>
            </a:r>
            <a:endParaRPr lang="en-US" dirty="0"/>
          </a:p>
        </p:txBody>
      </p:sp>
      <p:sp>
        <p:nvSpPr>
          <p:cNvPr id="6" name="Title 5">
            <a:extLst>
              <a:ext uri="{FF2B5EF4-FFF2-40B4-BE49-F238E27FC236}">
                <a16:creationId xmlns:a16="http://schemas.microsoft.com/office/drawing/2014/main" id="{2CB20326-5253-59FD-216C-C5797DC79D43}"/>
              </a:ext>
            </a:extLst>
          </p:cNvPr>
          <p:cNvSpPr>
            <a:spLocks noGrp="1"/>
          </p:cNvSpPr>
          <p:nvPr>
            <p:ph type="title"/>
          </p:nvPr>
        </p:nvSpPr>
        <p:spPr>
          <a:xfrm>
            <a:off x="695325" y="3187092"/>
            <a:ext cx="10801350" cy="709960"/>
          </a:xfrm>
        </p:spPr>
        <p:txBody>
          <a:bodyPr>
            <a:noAutofit/>
          </a:bodyPr>
          <a:lstStyle/>
          <a:p>
            <a:r>
              <a:rPr lang="en-US"/>
              <a:t>Click to edit Master title style</a:t>
            </a:r>
            <a:endParaRPr lang="en-GB" dirty="0"/>
          </a:p>
        </p:txBody>
      </p:sp>
      <p:sp>
        <p:nvSpPr>
          <p:cNvPr id="7" name="Date Placeholder 6">
            <a:extLst>
              <a:ext uri="{FF2B5EF4-FFF2-40B4-BE49-F238E27FC236}">
                <a16:creationId xmlns:a16="http://schemas.microsoft.com/office/drawing/2014/main" id="{8F5628A5-46AA-B2A5-84FF-9D657C3A2EB6}"/>
              </a:ext>
            </a:extLst>
          </p:cNvPr>
          <p:cNvSpPr>
            <a:spLocks noGrp="1"/>
          </p:cNvSpPr>
          <p:nvPr>
            <p:ph type="dt" sz="half" idx="20"/>
          </p:nvPr>
        </p:nvSpPr>
        <p:spPr/>
        <p:txBody>
          <a:bodyPr/>
          <a:lstStyle/>
          <a:p>
            <a:fld id="{F87658D8-165F-46CC-A241-FD3E84DD5C2E}" type="datetimeFigureOut">
              <a:rPr lang="en-GB" smtClean="0"/>
              <a:t>21/08/2025</a:t>
            </a:fld>
            <a:endParaRPr lang="en-GB"/>
          </a:p>
        </p:txBody>
      </p:sp>
      <p:sp>
        <p:nvSpPr>
          <p:cNvPr id="8" name="Footer Placeholder 7">
            <a:extLst>
              <a:ext uri="{FF2B5EF4-FFF2-40B4-BE49-F238E27FC236}">
                <a16:creationId xmlns:a16="http://schemas.microsoft.com/office/drawing/2014/main" id="{3B95C0E1-A327-9989-67DC-D1304B571CA3}"/>
              </a:ext>
            </a:extLst>
          </p:cNvPr>
          <p:cNvSpPr>
            <a:spLocks noGrp="1"/>
          </p:cNvSpPr>
          <p:nvPr>
            <p:ph type="ftr" sz="quarter" idx="21"/>
          </p:nvPr>
        </p:nvSpPr>
        <p:spPr/>
        <p:txBody>
          <a:bodyPr/>
          <a:lstStyle/>
          <a:p>
            <a:endParaRPr lang="en-GB"/>
          </a:p>
        </p:txBody>
      </p:sp>
      <p:sp>
        <p:nvSpPr>
          <p:cNvPr id="9" name="Slide Number Placeholder 8">
            <a:extLst>
              <a:ext uri="{FF2B5EF4-FFF2-40B4-BE49-F238E27FC236}">
                <a16:creationId xmlns:a16="http://schemas.microsoft.com/office/drawing/2014/main" id="{6CD83B17-EAF3-45A3-6ACF-24FA5D069543}"/>
              </a:ext>
            </a:extLst>
          </p:cNvPr>
          <p:cNvSpPr>
            <a:spLocks noGrp="1"/>
          </p:cNvSpPr>
          <p:nvPr>
            <p:ph type="sldNum" sz="quarter" idx="22"/>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7897759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Subtitle 4 Opt. Pink 4 Image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35B1E17-7B16-A2EB-45FA-ED7F1C392FEC}"/>
              </a:ext>
            </a:extLst>
          </p:cNvPr>
          <p:cNvSpPr>
            <a:spLocks noGrp="1"/>
          </p:cNvSpPr>
          <p:nvPr>
            <p:ph type="pic" sz="quarter" idx="34"/>
          </p:nvPr>
        </p:nvSpPr>
        <p:spPr>
          <a:xfrm>
            <a:off x="695325" y="1714416"/>
            <a:ext cx="2525353" cy="1707621"/>
          </a:xfrm>
          <a:custGeom>
            <a:avLst/>
            <a:gdLst>
              <a:gd name="connsiteX0" fmla="*/ 0 w 2525353"/>
              <a:gd name="connsiteY0" fmla="*/ 0 h 1707621"/>
              <a:gd name="connsiteX1" fmla="*/ 2403964 w 2525353"/>
              <a:gd name="connsiteY1" fmla="*/ 0 h 1707621"/>
              <a:gd name="connsiteX2" fmla="*/ 2525353 w 2525353"/>
              <a:gd name="connsiteY2" fmla="*/ 127286 h 1707621"/>
              <a:gd name="connsiteX3" fmla="*/ 2525353 w 2525353"/>
              <a:gd name="connsiteY3" fmla="*/ 1707621 h 1707621"/>
              <a:gd name="connsiteX4" fmla="*/ 121389 w 2525353"/>
              <a:gd name="connsiteY4" fmla="*/ 1707621 h 1707621"/>
              <a:gd name="connsiteX5" fmla="*/ 0 w 2525353"/>
              <a:gd name="connsiteY5" fmla="*/ 1580335 h 170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353" h="1707621">
                <a:moveTo>
                  <a:pt x="0" y="0"/>
                </a:moveTo>
                <a:lnTo>
                  <a:pt x="2403964" y="0"/>
                </a:lnTo>
                <a:cubicBezTo>
                  <a:pt x="2471006" y="0"/>
                  <a:pt x="2525353" y="56988"/>
                  <a:pt x="2525353" y="127286"/>
                </a:cubicBezTo>
                <a:lnTo>
                  <a:pt x="2525353" y="1707621"/>
                </a:lnTo>
                <a:lnTo>
                  <a:pt x="121389" y="1707621"/>
                </a:lnTo>
                <a:cubicBezTo>
                  <a:pt x="54348" y="1707621"/>
                  <a:pt x="0" y="1650634"/>
                  <a:pt x="0" y="1580335"/>
                </a:cubicBezTo>
                <a:close/>
              </a:path>
            </a:pathLst>
          </a:custGeom>
          <a:effectLst>
            <a:outerShdw blurRad="114300" dir="2700000" algn="ctr" rotWithShape="0">
              <a:srgbClr val="000000">
                <a:alpha val="20000"/>
              </a:srgbClr>
            </a:outerShdw>
          </a:effectLst>
        </p:spPr>
        <p:txBody>
          <a:bodyPr wrap="square" anchor="ctr" anchorCtr="1">
            <a:noAutofit/>
          </a:bodyPr>
          <a:lstStyle>
            <a:lvl1pPr marL="0" indent="0">
              <a:buNone/>
              <a:defRPr sz="1600"/>
            </a:lvl1pPr>
          </a:lstStyle>
          <a:p>
            <a:r>
              <a:rPr lang="en-US"/>
              <a:t>Click icon to add picture</a:t>
            </a:r>
            <a:endParaRPr lang="en-GB"/>
          </a:p>
        </p:txBody>
      </p:sp>
      <p:sp>
        <p:nvSpPr>
          <p:cNvPr id="38" name="Text Placeholder 6">
            <a:extLst>
              <a:ext uri="{FF2B5EF4-FFF2-40B4-BE49-F238E27FC236}">
                <a16:creationId xmlns:a16="http://schemas.microsoft.com/office/drawing/2014/main" id="{91A93B47-C95B-C842-9245-9253BD2BC427}"/>
              </a:ext>
            </a:extLst>
          </p:cNvPr>
          <p:cNvSpPr>
            <a:spLocks noGrp="1"/>
          </p:cNvSpPr>
          <p:nvPr>
            <p:ph type="body" sz="quarter" idx="14"/>
          </p:nvPr>
        </p:nvSpPr>
        <p:spPr>
          <a:xfrm flipH="1">
            <a:off x="695325" y="3556569"/>
            <a:ext cx="2525353" cy="2166904"/>
          </a:xfrm>
          <a:prstGeom prst="round2DiagRect">
            <a:avLst>
              <a:gd name="adj1" fmla="val 6007"/>
              <a:gd name="adj2" fmla="val 0"/>
            </a:avLst>
          </a:prstGeom>
          <a:solidFill>
            <a:srgbClr val="F0E0FB"/>
          </a:solidFill>
          <a:ln>
            <a:noFill/>
          </a:ln>
        </p:spPr>
        <p:txBody>
          <a:bodyPr lIns="108000" tIns="108000" rIns="108000" bIns="108000" anchor="t">
            <a:normAutofit/>
          </a:bodyPr>
          <a:lstStyle>
            <a:lvl1pPr marL="0" indent="0" algn="ctr">
              <a:lnSpc>
                <a:spcPct val="100000"/>
              </a:lnSpc>
              <a:buFont typeface="Arial" panose="020B0604020202020204" pitchFamily="34" charset="0"/>
              <a:buNone/>
              <a:defRPr sz="1367" b="0" i="0">
                <a:solidFill>
                  <a:schemeClr val="tx1"/>
                </a:solidFill>
                <a:latin typeface="+mn-lt"/>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8" name="Title 7">
            <a:extLst>
              <a:ext uri="{FF2B5EF4-FFF2-40B4-BE49-F238E27FC236}">
                <a16:creationId xmlns:a16="http://schemas.microsoft.com/office/drawing/2014/main" id="{86B5E76C-EED8-E2B5-1BF9-8E4370A52A36}"/>
              </a:ext>
            </a:extLst>
          </p:cNvPr>
          <p:cNvSpPr>
            <a:spLocks noGrp="1"/>
          </p:cNvSpPr>
          <p:nvPr>
            <p:ph type="title"/>
          </p:nvPr>
        </p:nvSpPr>
        <p:spPr>
          <a:xfrm>
            <a:off x="695325" y="836712"/>
            <a:ext cx="10801350" cy="853976"/>
          </a:xfrm>
        </p:spPr>
        <p:txBody>
          <a:bodyPr/>
          <a:lstStyle/>
          <a:p>
            <a:r>
              <a:rPr lang="en-US"/>
              <a:t>Click to edit Master title style</a:t>
            </a:r>
            <a:endParaRPr lang="en-GB"/>
          </a:p>
        </p:txBody>
      </p:sp>
      <p:sp>
        <p:nvSpPr>
          <p:cNvPr id="13" name="Text Placeholder 6">
            <a:extLst>
              <a:ext uri="{FF2B5EF4-FFF2-40B4-BE49-F238E27FC236}">
                <a16:creationId xmlns:a16="http://schemas.microsoft.com/office/drawing/2014/main" id="{FFAD0D3F-06F9-B331-1954-AF4638ED89F1}"/>
              </a:ext>
            </a:extLst>
          </p:cNvPr>
          <p:cNvSpPr>
            <a:spLocks noGrp="1"/>
          </p:cNvSpPr>
          <p:nvPr>
            <p:ph type="body" sz="quarter" idx="31"/>
          </p:nvPr>
        </p:nvSpPr>
        <p:spPr>
          <a:xfrm flipH="1">
            <a:off x="8971322" y="3556569"/>
            <a:ext cx="2525353" cy="2166904"/>
          </a:xfrm>
          <a:prstGeom prst="round2DiagRect">
            <a:avLst>
              <a:gd name="adj1" fmla="val 6007"/>
              <a:gd name="adj2" fmla="val 0"/>
            </a:avLst>
          </a:prstGeom>
          <a:solidFill>
            <a:srgbClr val="F0E0FB"/>
          </a:solidFill>
          <a:ln>
            <a:noFill/>
          </a:ln>
        </p:spPr>
        <p:txBody>
          <a:bodyPr lIns="108000" tIns="108000" rIns="108000" bIns="108000" anchor="t">
            <a:normAutofit/>
          </a:bodyPr>
          <a:lstStyle>
            <a:lvl1pPr marL="0" indent="0" algn="ctr">
              <a:lnSpc>
                <a:spcPct val="100000"/>
              </a:lnSpc>
              <a:buFont typeface="Arial" panose="020B0604020202020204" pitchFamily="34" charset="0"/>
              <a:buNone/>
              <a:defRPr sz="1367" b="0" i="0">
                <a:solidFill>
                  <a:schemeClr val="tx1"/>
                </a:solidFill>
                <a:latin typeface="+mn-lt"/>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14" name="Text Placeholder 6">
            <a:extLst>
              <a:ext uri="{FF2B5EF4-FFF2-40B4-BE49-F238E27FC236}">
                <a16:creationId xmlns:a16="http://schemas.microsoft.com/office/drawing/2014/main" id="{B369CF45-70E2-CD6E-3774-9F2B26EFEE9B}"/>
              </a:ext>
            </a:extLst>
          </p:cNvPr>
          <p:cNvSpPr>
            <a:spLocks noGrp="1"/>
          </p:cNvSpPr>
          <p:nvPr>
            <p:ph type="body" sz="quarter" idx="32"/>
          </p:nvPr>
        </p:nvSpPr>
        <p:spPr>
          <a:xfrm flipH="1">
            <a:off x="3453991" y="3556569"/>
            <a:ext cx="2525353" cy="2166904"/>
          </a:xfrm>
          <a:prstGeom prst="round2DiagRect">
            <a:avLst>
              <a:gd name="adj1" fmla="val 6007"/>
              <a:gd name="adj2" fmla="val 0"/>
            </a:avLst>
          </a:prstGeom>
          <a:solidFill>
            <a:srgbClr val="F0E0FB"/>
          </a:solidFill>
          <a:ln>
            <a:noFill/>
          </a:ln>
        </p:spPr>
        <p:txBody>
          <a:bodyPr lIns="108000" tIns="108000" rIns="108000" bIns="108000" anchor="t">
            <a:normAutofit/>
          </a:bodyPr>
          <a:lstStyle>
            <a:lvl1pPr marL="0" indent="0" algn="ctr">
              <a:lnSpc>
                <a:spcPct val="100000"/>
              </a:lnSpc>
              <a:buFont typeface="Arial" panose="020B0604020202020204" pitchFamily="34" charset="0"/>
              <a:buNone/>
              <a:defRPr sz="1367" b="0" i="0">
                <a:solidFill>
                  <a:schemeClr val="tx1"/>
                </a:solidFill>
                <a:latin typeface="+mn-lt"/>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15" name="Text Placeholder 6">
            <a:extLst>
              <a:ext uri="{FF2B5EF4-FFF2-40B4-BE49-F238E27FC236}">
                <a16:creationId xmlns:a16="http://schemas.microsoft.com/office/drawing/2014/main" id="{037D17FF-3411-B65F-AA0F-DA89D2785E65}"/>
              </a:ext>
            </a:extLst>
          </p:cNvPr>
          <p:cNvSpPr>
            <a:spLocks noGrp="1"/>
          </p:cNvSpPr>
          <p:nvPr>
            <p:ph type="body" sz="quarter" idx="33"/>
          </p:nvPr>
        </p:nvSpPr>
        <p:spPr>
          <a:xfrm flipH="1">
            <a:off x="6212657" y="3556569"/>
            <a:ext cx="2525353" cy="2166904"/>
          </a:xfrm>
          <a:prstGeom prst="round2DiagRect">
            <a:avLst>
              <a:gd name="adj1" fmla="val 6007"/>
              <a:gd name="adj2" fmla="val 0"/>
            </a:avLst>
          </a:prstGeom>
          <a:solidFill>
            <a:srgbClr val="F0E0FB"/>
          </a:solidFill>
          <a:ln>
            <a:noFill/>
          </a:ln>
        </p:spPr>
        <p:txBody>
          <a:bodyPr lIns="108000" tIns="108000" rIns="108000" bIns="108000" anchor="t">
            <a:normAutofit/>
          </a:bodyPr>
          <a:lstStyle>
            <a:lvl1pPr marL="0" indent="0" algn="ctr">
              <a:lnSpc>
                <a:spcPct val="100000"/>
              </a:lnSpc>
              <a:buFont typeface="Arial" panose="020B0604020202020204" pitchFamily="34" charset="0"/>
              <a:buNone/>
              <a:defRPr sz="1367" b="0" i="0">
                <a:solidFill>
                  <a:schemeClr val="tx1"/>
                </a:solidFill>
                <a:latin typeface="+mn-lt"/>
              </a:defRPr>
            </a:lvl1pPr>
            <a:lvl2pPr marL="390589" indent="0">
              <a:lnSpc>
                <a:spcPct val="100000"/>
              </a:lnSpc>
              <a:buNone/>
              <a:defRPr sz="1538">
                <a:solidFill>
                  <a:schemeClr val="bg1"/>
                </a:solidFill>
                <a:latin typeface="+mj-lt"/>
              </a:defRPr>
            </a:lvl2pPr>
            <a:lvl3pPr marL="781180" indent="0">
              <a:lnSpc>
                <a:spcPct val="100000"/>
              </a:lnSpc>
              <a:buNone/>
              <a:defRPr sz="1367">
                <a:solidFill>
                  <a:schemeClr val="bg1"/>
                </a:solidFill>
                <a:latin typeface="+mj-lt"/>
              </a:defRPr>
            </a:lvl3pPr>
            <a:lvl4pPr marL="1171770" indent="0">
              <a:lnSpc>
                <a:spcPct val="100000"/>
              </a:lnSpc>
              <a:buNone/>
              <a:defRPr sz="1196">
                <a:solidFill>
                  <a:schemeClr val="bg1"/>
                </a:solidFill>
                <a:latin typeface="+mj-lt"/>
              </a:defRPr>
            </a:lvl4pPr>
            <a:lvl5pPr marL="1562359" indent="0">
              <a:lnSpc>
                <a:spcPct val="100000"/>
              </a:lnSpc>
              <a:buNone/>
              <a:defRPr sz="1196">
                <a:solidFill>
                  <a:schemeClr val="bg1"/>
                </a:solidFill>
                <a:latin typeface="+mj-lt"/>
              </a:defRPr>
            </a:lvl5pPr>
          </a:lstStyle>
          <a:p>
            <a:pPr lvl="0"/>
            <a:r>
              <a:rPr lang="en-US"/>
              <a:t>Click to edit Master text styles</a:t>
            </a:r>
          </a:p>
        </p:txBody>
      </p:sp>
      <p:sp>
        <p:nvSpPr>
          <p:cNvPr id="17" name="Picture Placeholder 16">
            <a:extLst>
              <a:ext uri="{FF2B5EF4-FFF2-40B4-BE49-F238E27FC236}">
                <a16:creationId xmlns:a16="http://schemas.microsoft.com/office/drawing/2014/main" id="{BB265D04-CD7B-4F82-514C-0237134C9548}"/>
              </a:ext>
            </a:extLst>
          </p:cNvPr>
          <p:cNvSpPr>
            <a:spLocks noGrp="1"/>
          </p:cNvSpPr>
          <p:nvPr>
            <p:ph type="pic" sz="quarter" idx="35"/>
          </p:nvPr>
        </p:nvSpPr>
        <p:spPr>
          <a:xfrm>
            <a:off x="8971322" y="1714416"/>
            <a:ext cx="2525353" cy="1707621"/>
          </a:xfrm>
          <a:custGeom>
            <a:avLst/>
            <a:gdLst>
              <a:gd name="connsiteX0" fmla="*/ 0 w 2525353"/>
              <a:gd name="connsiteY0" fmla="*/ 0 h 1707621"/>
              <a:gd name="connsiteX1" fmla="*/ 2403964 w 2525353"/>
              <a:gd name="connsiteY1" fmla="*/ 0 h 1707621"/>
              <a:gd name="connsiteX2" fmla="*/ 2525353 w 2525353"/>
              <a:gd name="connsiteY2" fmla="*/ 127286 h 1707621"/>
              <a:gd name="connsiteX3" fmla="*/ 2525353 w 2525353"/>
              <a:gd name="connsiteY3" fmla="*/ 1707621 h 1707621"/>
              <a:gd name="connsiteX4" fmla="*/ 121389 w 2525353"/>
              <a:gd name="connsiteY4" fmla="*/ 1707621 h 1707621"/>
              <a:gd name="connsiteX5" fmla="*/ 0 w 2525353"/>
              <a:gd name="connsiteY5" fmla="*/ 1580335 h 170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353" h="1707621">
                <a:moveTo>
                  <a:pt x="0" y="0"/>
                </a:moveTo>
                <a:lnTo>
                  <a:pt x="2403964" y="0"/>
                </a:lnTo>
                <a:cubicBezTo>
                  <a:pt x="2471006" y="0"/>
                  <a:pt x="2525353" y="56988"/>
                  <a:pt x="2525353" y="127286"/>
                </a:cubicBezTo>
                <a:lnTo>
                  <a:pt x="2525353" y="1707621"/>
                </a:lnTo>
                <a:lnTo>
                  <a:pt x="121389" y="1707621"/>
                </a:lnTo>
                <a:cubicBezTo>
                  <a:pt x="54348" y="1707621"/>
                  <a:pt x="0" y="1650634"/>
                  <a:pt x="0" y="1580335"/>
                </a:cubicBezTo>
                <a:close/>
              </a:path>
            </a:pathLst>
          </a:custGeom>
          <a:effectLst>
            <a:outerShdw blurRad="114300" dir="2700000" algn="ctr" rotWithShape="0">
              <a:srgbClr val="000000">
                <a:alpha val="20000"/>
              </a:srgbClr>
            </a:outerShdw>
          </a:effectLst>
        </p:spPr>
        <p:txBody>
          <a:bodyPr vert="horz" wrap="square" lIns="0" tIns="45720" rIns="0" bIns="45720" rtlCol="0" anchor="ctr" anchorCtr="1">
            <a:noAutofit/>
          </a:bodyPr>
          <a:lstStyle>
            <a:lvl1pPr>
              <a:defRPr lang="en-GB" sz="1600"/>
            </a:lvl1pPr>
          </a:lstStyle>
          <a:p>
            <a:pPr marL="0" lvl="0" indent="0">
              <a:buNone/>
            </a:pPr>
            <a:r>
              <a:rPr lang="en-US"/>
              <a:t>Click icon to add picture</a:t>
            </a:r>
            <a:endParaRPr lang="en-GB"/>
          </a:p>
        </p:txBody>
      </p:sp>
      <p:sp>
        <p:nvSpPr>
          <p:cNvPr id="18" name="Picture Placeholder 17">
            <a:extLst>
              <a:ext uri="{FF2B5EF4-FFF2-40B4-BE49-F238E27FC236}">
                <a16:creationId xmlns:a16="http://schemas.microsoft.com/office/drawing/2014/main" id="{1FED698D-E275-43A0-B949-968F8FA5C93D}"/>
              </a:ext>
            </a:extLst>
          </p:cNvPr>
          <p:cNvSpPr>
            <a:spLocks noGrp="1"/>
          </p:cNvSpPr>
          <p:nvPr>
            <p:ph type="pic" sz="quarter" idx="36"/>
          </p:nvPr>
        </p:nvSpPr>
        <p:spPr>
          <a:xfrm>
            <a:off x="3453991" y="1714416"/>
            <a:ext cx="2525353" cy="1707621"/>
          </a:xfrm>
          <a:custGeom>
            <a:avLst/>
            <a:gdLst>
              <a:gd name="connsiteX0" fmla="*/ 0 w 2525353"/>
              <a:gd name="connsiteY0" fmla="*/ 0 h 1707621"/>
              <a:gd name="connsiteX1" fmla="*/ 2403964 w 2525353"/>
              <a:gd name="connsiteY1" fmla="*/ 0 h 1707621"/>
              <a:gd name="connsiteX2" fmla="*/ 2525353 w 2525353"/>
              <a:gd name="connsiteY2" fmla="*/ 127286 h 1707621"/>
              <a:gd name="connsiteX3" fmla="*/ 2525353 w 2525353"/>
              <a:gd name="connsiteY3" fmla="*/ 1707621 h 1707621"/>
              <a:gd name="connsiteX4" fmla="*/ 121389 w 2525353"/>
              <a:gd name="connsiteY4" fmla="*/ 1707621 h 1707621"/>
              <a:gd name="connsiteX5" fmla="*/ 0 w 2525353"/>
              <a:gd name="connsiteY5" fmla="*/ 1580335 h 170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353" h="1707621">
                <a:moveTo>
                  <a:pt x="0" y="0"/>
                </a:moveTo>
                <a:lnTo>
                  <a:pt x="2403964" y="0"/>
                </a:lnTo>
                <a:cubicBezTo>
                  <a:pt x="2471006" y="0"/>
                  <a:pt x="2525353" y="56988"/>
                  <a:pt x="2525353" y="127286"/>
                </a:cubicBezTo>
                <a:lnTo>
                  <a:pt x="2525353" y="1707621"/>
                </a:lnTo>
                <a:lnTo>
                  <a:pt x="121389" y="1707621"/>
                </a:lnTo>
                <a:cubicBezTo>
                  <a:pt x="54348" y="1707621"/>
                  <a:pt x="0" y="1650634"/>
                  <a:pt x="0" y="1580335"/>
                </a:cubicBezTo>
                <a:close/>
              </a:path>
            </a:pathLst>
          </a:custGeom>
          <a:effectLst>
            <a:outerShdw blurRad="114300" dir="2700000" algn="ctr" rotWithShape="0">
              <a:srgbClr val="000000">
                <a:alpha val="20000"/>
              </a:srgbClr>
            </a:outerShdw>
          </a:effectLst>
        </p:spPr>
        <p:txBody>
          <a:bodyPr vert="horz" wrap="square" lIns="0" tIns="45720" rIns="0" bIns="45720" rtlCol="0" anchor="ctr" anchorCtr="1">
            <a:noAutofit/>
          </a:bodyPr>
          <a:lstStyle>
            <a:lvl1pPr>
              <a:defRPr lang="en-GB" sz="1600"/>
            </a:lvl1pPr>
          </a:lstStyle>
          <a:p>
            <a:pPr marL="0" lvl="0" indent="0">
              <a:buNone/>
            </a:pPr>
            <a:r>
              <a:rPr lang="en-US"/>
              <a:t>Click icon to add picture</a:t>
            </a:r>
            <a:endParaRPr lang="en-GB"/>
          </a:p>
        </p:txBody>
      </p:sp>
      <p:sp>
        <p:nvSpPr>
          <p:cNvPr id="19" name="Picture Placeholder 18">
            <a:extLst>
              <a:ext uri="{FF2B5EF4-FFF2-40B4-BE49-F238E27FC236}">
                <a16:creationId xmlns:a16="http://schemas.microsoft.com/office/drawing/2014/main" id="{F617F735-CBA1-66AE-6E56-3D38DBFF9679}"/>
              </a:ext>
            </a:extLst>
          </p:cNvPr>
          <p:cNvSpPr>
            <a:spLocks noGrp="1"/>
          </p:cNvSpPr>
          <p:nvPr>
            <p:ph type="pic" sz="quarter" idx="37"/>
          </p:nvPr>
        </p:nvSpPr>
        <p:spPr>
          <a:xfrm>
            <a:off x="6212657" y="1714416"/>
            <a:ext cx="2525353" cy="1707621"/>
          </a:xfrm>
          <a:custGeom>
            <a:avLst/>
            <a:gdLst>
              <a:gd name="connsiteX0" fmla="*/ 0 w 2525353"/>
              <a:gd name="connsiteY0" fmla="*/ 0 h 1707621"/>
              <a:gd name="connsiteX1" fmla="*/ 2403964 w 2525353"/>
              <a:gd name="connsiteY1" fmla="*/ 0 h 1707621"/>
              <a:gd name="connsiteX2" fmla="*/ 2525353 w 2525353"/>
              <a:gd name="connsiteY2" fmla="*/ 127286 h 1707621"/>
              <a:gd name="connsiteX3" fmla="*/ 2525353 w 2525353"/>
              <a:gd name="connsiteY3" fmla="*/ 1707621 h 1707621"/>
              <a:gd name="connsiteX4" fmla="*/ 121389 w 2525353"/>
              <a:gd name="connsiteY4" fmla="*/ 1707621 h 1707621"/>
              <a:gd name="connsiteX5" fmla="*/ 0 w 2525353"/>
              <a:gd name="connsiteY5" fmla="*/ 1580335 h 170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353" h="1707621">
                <a:moveTo>
                  <a:pt x="0" y="0"/>
                </a:moveTo>
                <a:lnTo>
                  <a:pt x="2403964" y="0"/>
                </a:lnTo>
                <a:cubicBezTo>
                  <a:pt x="2471006" y="0"/>
                  <a:pt x="2525353" y="56988"/>
                  <a:pt x="2525353" y="127286"/>
                </a:cubicBezTo>
                <a:lnTo>
                  <a:pt x="2525353" y="1707621"/>
                </a:lnTo>
                <a:lnTo>
                  <a:pt x="121389" y="1707621"/>
                </a:lnTo>
                <a:cubicBezTo>
                  <a:pt x="54348" y="1707621"/>
                  <a:pt x="0" y="1650634"/>
                  <a:pt x="0" y="1580335"/>
                </a:cubicBezTo>
                <a:close/>
              </a:path>
            </a:pathLst>
          </a:custGeom>
          <a:effectLst>
            <a:outerShdw blurRad="114300" dir="2700000" algn="ctr" rotWithShape="0">
              <a:srgbClr val="000000">
                <a:alpha val="20000"/>
              </a:srgbClr>
            </a:outerShdw>
          </a:effectLst>
        </p:spPr>
        <p:txBody>
          <a:bodyPr vert="horz" wrap="square" lIns="0" tIns="45720" rIns="0" bIns="45720" rtlCol="0" anchor="ctr" anchorCtr="1">
            <a:noAutofit/>
          </a:bodyPr>
          <a:lstStyle>
            <a:lvl1pPr>
              <a:defRPr lang="en-GB" sz="1600"/>
            </a:lvl1pPr>
          </a:lstStyle>
          <a:p>
            <a:pPr marL="0" lvl="0" indent="0">
              <a:buNone/>
            </a:pPr>
            <a:r>
              <a:rPr lang="en-US"/>
              <a:t>Click icon to add picture</a:t>
            </a:r>
            <a:endParaRPr lang="en-GB"/>
          </a:p>
        </p:txBody>
      </p:sp>
      <p:sp>
        <p:nvSpPr>
          <p:cNvPr id="4" name="Text Placeholder 2">
            <a:extLst>
              <a:ext uri="{FF2B5EF4-FFF2-40B4-BE49-F238E27FC236}">
                <a16:creationId xmlns:a16="http://schemas.microsoft.com/office/drawing/2014/main" id="{4F3AAE60-DDB6-A025-55D6-DA7EE5872B88}"/>
              </a:ext>
            </a:extLst>
          </p:cNvPr>
          <p:cNvSpPr>
            <a:spLocks noGrp="1"/>
          </p:cNvSpPr>
          <p:nvPr>
            <p:ph type="body" idx="38"/>
          </p:nvPr>
        </p:nvSpPr>
        <p:spPr>
          <a:xfrm>
            <a:off x="695325" y="435583"/>
            <a:ext cx="10801350" cy="365125"/>
          </a:xfrm>
        </p:spPr>
        <p:txBody>
          <a:bodyPr>
            <a:noAutofit/>
          </a:bodyPr>
          <a:lstStyle>
            <a:lvl1pPr marL="0" indent="0">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5">
            <a:extLst>
              <a:ext uri="{FF2B5EF4-FFF2-40B4-BE49-F238E27FC236}">
                <a16:creationId xmlns:a16="http://schemas.microsoft.com/office/drawing/2014/main" id="{B4B21484-ADD9-7CAA-71EC-FAB26DE3E27C}"/>
              </a:ext>
            </a:extLst>
          </p:cNvPr>
          <p:cNvSpPr>
            <a:spLocks noGrp="1"/>
          </p:cNvSpPr>
          <p:nvPr>
            <p:ph type="dt" sz="half" idx="39"/>
          </p:nvPr>
        </p:nvSpPr>
        <p:spPr/>
        <p:txBody>
          <a:bodyPr/>
          <a:lstStyle/>
          <a:p>
            <a:fld id="{F87658D8-165F-46CC-A241-FD3E84DD5C2E}" type="datetimeFigureOut">
              <a:rPr lang="en-GB" smtClean="0"/>
              <a:t>21/08/2025</a:t>
            </a:fld>
            <a:endParaRPr lang="en-GB"/>
          </a:p>
        </p:txBody>
      </p:sp>
      <p:sp>
        <p:nvSpPr>
          <p:cNvPr id="7" name="Footer Placeholder 6">
            <a:extLst>
              <a:ext uri="{FF2B5EF4-FFF2-40B4-BE49-F238E27FC236}">
                <a16:creationId xmlns:a16="http://schemas.microsoft.com/office/drawing/2014/main" id="{2085EC4A-1E96-1038-FA46-42AD59792C85}"/>
              </a:ext>
            </a:extLst>
          </p:cNvPr>
          <p:cNvSpPr>
            <a:spLocks noGrp="1"/>
          </p:cNvSpPr>
          <p:nvPr>
            <p:ph type="ftr" sz="quarter" idx="40"/>
          </p:nvPr>
        </p:nvSpPr>
        <p:spPr/>
        <p:txBody>
          <a:bodyPr/>
          <a:lstStyle/>
          <a:p>
            <a:endParaRPr lang="en-GB"/>
          </a:p>
        </p:txBody>
      </p:sp>
      <p:sp>
        <p:nvSpPr>
          <p:cNvPr id="9" name="Slide Number Placeholder 8">
            <a:extLst>
              <a:ext uri="{FF2B5EF4-FFF2-40B4-BE49-F238E27FC236}">
                <a16:creationId xmlns:a16="http://schemas.microsoft.com/office/drawing/2014/main" id="{651129D1-C20C-7F40-C37C-11FB6812D81A}"/>
              </a:ext>
            </a:extLst>
          </p:cNvPr>
          <p:cNvSpPr>
            <a:spLocks noGrp="1"/>
          </p:cNvSpPr>
          <p:nvPr>
            <p:ph type="sldNum" sz="quarter" idx="41"/>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110068643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Higher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FAE998-430E-DC06-1F9C-77D75A0AE108}"/>
              </a:ext>
            </a:extLst>
          </p:cNvPr>
          <p:cNvSpPr>
            <a:spLocks noGrp="1"/>
          </p:cNvSpPr>
          <p:nvPr>
            <p:ph idx="1"/>
          </p:nvPr>
        </p:nvSpPr>
        <p:spPr>
          <a:xfrm>
            <a:off x="695325" y="1193801"/>
            <a:ext cx="10801350" cy="4999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CC85020B-A4BA-6817-72F4-6B724B73FD7F}"/>
              </a:ext>
            </a:extLst>
          </p:cNvPr>
          <p:cNvSpPr>
            <a:spLocks noGrp="1"/>
          </p:cNvSpPr>
          <p:nvPr>
            <p:ph type="title"/>
          </p:nvPr>
        </p:nvSpPr>
        <p:spPr>
          <a:xfrm>
            <a:off x="695325" y="481757"/>
            <a:ext cx="10801350" cy="534975"/>
          </a:xfrm>
        </p:spPr>
        <p:txBody>
          <a:bodyPr/>
          <a:lstStyle/>
          <a:p>
            <a:r>
              <a:rPr lang="en-US"/>
              <a:t>Click to edit Master title style</a:t>
            </a:r>
            <a:endParaRPr lang="en-GB" dirty="0"/>
          </a:p>
        </p:txBody>
      </p:sp>
      <p:grpSp>
        <p:nvGrpSpPr>
          <p:cNvPr id="2" name="Group 1">
            <a:extLst>
              <a:ext uri="{FF2B5EF4-FFF2-40B4-BE49-F238E27FC236}">
                <a16:creationId xmlns:a16="http://schemas.microsoft.com/office/drawing/2014/main" id="{7D703B02-7FA1-BE50-4526-1DF5CDB61D95}"/>
              </a:ext>
            </a:extLst>
          </p:cNvPr>
          <p:cNvGrpSpPr/>
          <p:nvPr/>
        </p:nvGrpSpPr>
        <p:grpSpPr>
          <a:xfrm>
            <a:off x="4912804" y="-1539552"/>
            <a:ext cx="5287652" cy="1413020"/>
            <a:chOff x="2604626" y="-727290"/>
            <a:chExt cx="2203563" cy="628682"/>
          </a:xfrm>
          <a:solidFill>
            <a:srgbClr val="E7F5F5"/>
          </a:solidFill>
        </p:grpSpPr>
        <p:pic>
          <p:nvPicPr>
            <p:cNvPr id="8" name="7bd2e43e-16b5-4eb6-8e96-cf4be38c2020" descr="Graphical user interface, application&#10;&#10;Description automatically generated">
              <a:extLst>
                <a:ext uri="{FF2B5EF4-FFF2-40B4-BE49-F238E27FC236}">
                  <a16:creationId xmlns:a16="http://schemas.microsoft.com/office/drawing/2014/main" id="{2C5FA3A0-3109-BF38-EB24-2171D6CD4B0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04626" y="-727290"/>
              <a:ext cx="2203563" cy="628682"/>
            </a:xfrm>
            <a:prstGeom prst="rect">
              <a:avLst/>
            </a:prstGeom>
            <a:grpFill/>
          </p:spPr>
        </p:pic>
        <p:sp>
          <p:nvSpPr>
            <p:cNvPr id="9" name="Rectangle 8">
              <a:extLst>
                <a:ext uri="{FF2B5EF4-FFF2-40B4-BE49-F238E27FC236}">
                  <a16:creationId xmlns:a16="http://schemas.microsoft.com/office/drawing/2014/main" id="{7E31CAD1-906F-31E6-36FA-53F94F30DF3D}"/>
                </a:ext>
              </a:extLst>
            </p:cNvPr>
            <p:cNvSpPr/>
            <p:nvPr/>
          </p:nvSpPr>
          <p:spPr>
            <a:xfrm>
              <a:off x="3364552" y="-675287"/>
              <a:ext cx="144000" cy="180000"/>
            </a:xfrm>
            <a:prstGeom prst="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sp>
          <p:nvSpPr>
            <p:cNvPr id="11" name="Rectangle 10">
              <a:extLst>
                <a:ext uri="{FF2B5EF4-FFF2-40B4-BE49-F238E27FC236}">
                  <a16:creationId xmlns:a16="http://schemas.microsoft.com/office/drawing/2014/main" id="{4FD98CE2-8980-8DF0-310D-6360B7944EEE}"/>
                </a:ext>
              </a:extLst>
            </p:cNvPr>
            <p:cNvSpPr/>
            <p:nvPr/>
          </p:nvSpPr>
          <p:spPr>
            <a:xfrm>
              <a:off x="3199985" y="-675287"/>
              <a:ext cx="144000" cy="180000"/>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solidFill>
                  <a:schemeClr val="tx2"/>
                </a:solidFill>
              </a:endParaRPr>
            </a:p>
          </p:txBody>
        </p:sp>
      </p:grpSp>
      <p:sp>
        <p:nvSpPr>
          <p:cNvPr id="12" name="TextBox 11">
            <a:extLst>
              <a:ext uri="{FF2B5EF4-FFF2-40B4-BE49-F238E27FC236}">
                <a16:creationId xmlns:a16="http://schemas.microsoft.com/office/drawing/2014/main" id="{2475A830-2DEA-BBA0-C24F-5E9B465BEEB0}"/>
              </a:ext>
            </a:extLst>
          </p:cNvPr>
          <p:cNvSpPr txBox="1">
            <a:spLocks/>
          </p:cNvSpPr>
          <p:nvPr/>
        </p:nvSpPr>
        <p:spPr>
          <a:xfrm>
            <a:off x="-66841" y="-1270548"/>
            <a:ext cx="5287652" cy="1413020"/>
          </a:xfrm>
          <a:prstGeom prst="rect">
            <a:avLst/>
          </a:prstGeom>
          <a:noFill/>
        </p:spPr>
        <p:txBody>
          <a:bodyPr wrap="square" lIns="180000" tIns="180000" rIns="180000" bIns="180000" rtlCol="0" anchor="ctr" anchorCtr="0">
            <a:noAutofit/>
          </a:bodyPr>
          <a:lstStyle/>
          <a:p>
            <a:pPr algn="l"/>
            <a:r>
              <a:rPr lang="en-GB" sz="1400" dirty="0">
                <a:solidFill>
                  <a:schemeClr val="tx2"/>
                </a:solidFill>
              </a:rPr>
              <a:t>To </a:t>
            </a:r>
            <a:r>
              <a:rPr lang="en-GB" sz="1400" b="1" dirty="0">
                <a:solidFill>
                  <a:schemeClr val="tx2"/>
                </a:solidFill>
              </a:rPr>
              <a:t>increase text levels </a:t>
            </a:r>
            <a:r>
              <a:rPr lang="en-GB" sz="1400" b="1" dirty="0">
                <a:solidFill>
                  <a:schemeClr val="accent1">
                    <a:lumMod val="75000"/>
                  </a:schemeClr>
                </a:solidFill>
              </a:rPr>
              <a:t>- </a:t>
            </a:r>
            <a:r>
              <a:rPr lang="en-GB" sz="1400" b="1" dirty="0" err="1">
                <a:solidFill>
                  <a:schemeClr val="accent1">
                    <a:lumMod val="75000"/>
                  </a:schemeClr>
                </a:solidFill>
              </a:rPr>
              <a:t>Shift+Alt+Right</a:t>
            </a:r>
            <a:r>
              <a:rPr lang="en-GB" sz="1400" b="1" dirty="0">
                <a:solidFill>
                  <a:schemeClr val="accent1">
                    <a:lumMod val="75000"/>
                  </a:schemeClr>
                </a:solidFill>
              </a:rPr>
              <a:t> </a:t>
            </a:r>
            <a:r>
              <a:rPr lang="en-GB" sz="1400" b="1" dirty="0">
                <a:solidFill>
                  <a:schemeClr val="tx2"/>
                </a:solidFill>
              </a:rPr>
              <a:t>- or </a:t>
            </a:r>
            <a:r>
              <a:rPr lang="en-GB" sz="1400" dirty="0">
                <a:solidFill>
                  <a:schemeClr val="tx2"/>
                </a:solidFill>
              </a:rPr>
              <a:t>go to: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2"/>
                </a:solidFill>
              </a:rPr>
              <a:t>Home Tab – Paragraph – </a:t>
            </a:r>
            <a:r>
              <a:rPr lang="en-GB" sz="1400" b="1" dirty="0">
                <a:solidFill>
                  <a:schemeClr val="tx2"/>
                </a:solidFill>
              </a:rPr>
              <a:t>Increase List Level</a:t>
            </a:r>
            <a:br>
              <a:rPr lang="en-GB" sz="1400" dirty="0">
                <a:solidFill>
                  <a:schemeClr val="tx2"/>
                </a:solidFill>
              </a:rPr>
            </a:br>
            <a:r>
              <a:rPr lang="en-GB" sz="1400" dirty="0">
                <a:solidFill>
                  <a:schemeClr val="tx2"/>
                </a:solidFill>
              </a:rPr>
              <a:t>To </a:t>
            </a:r>
            <a:r>
              <a:rPr lang="en-GB" sz="1400" b="1" dirty="0">
                <a:solidFill>
                  <a:schemeClr val="tx2"/>
                </a:solidFill>
              </a:rPr>
              <a:t>decrease text level levels </a:t>
            </a:r>
            <a:r>
              <a:rPr lang="en-GB" sz="1400" b="1" dirty="0">
                <a:solidFill>
                  <a:schemeClr val="accent1">
                    <a:lumMod val="75000"/>
                  </a:schemeClr>
                </a:solidFill>
              </a:rPr>
              <a:t>- </a:t>
            </a:r>
            <a:r>
              <a:rPr lang="en-GB" sz="1400" b="1" dirty="0" err="1">
                <a:solidFill>
                  <a:schemeClr val="accent1">
                    <a:lumMod val="75000"/>
                  </a:schemeClr>
                </a:solidFill>
              </a:rPr>
              <a:t>Shift+Alt+Left</a:t>
            </a:r>
            <a:r>
              <a:rPr lang="en-GB" sz="1400" b="1" dirty="0">
                <a:solidFill>
                  <a:schemeClr val="accent1">
                    <a:lumMod val="75000"/>
                  </a:schemeClr>
                </a:solidFill>
              </a:rPr>
              <a:t> </a:t>
            </a:r>
            <a:r>
              <a:rPr lang="en-GB" sz="1400" b="1" dirty="0">
                <a:solidFill>
                  <a:schemeClr val="tx2"/>
                </a:solidFill>
              </a:rPr>
              <a:t>- or </a:t>
            </a:r>
            <a:r>
              <a:rPr lang="en-GB" sz="1400" dirty="0">
                <a:solidFill>
                  <a:schemeClr val="tx2"/>
                </a:solidFill>
              </a:rPr>
              <a:t>go to:</a:t>
            </a:r>
            <a:br>
              <a:rPr lang="en-GB" sz="1400" dirty="0">
                <a:solidFill>
                  <a:schemeClr val="tx2"/>
                </a:solidFill>
              </a:rPr>
            </a:br>
            <a:r>
              <a:rPr lang="en-GB" sz="1400" dirty="0">
                <a:solidFill>
                  <a:schemeClr val="tx2"/>
                </a:solidFill>
              </a:rPr>
              <a:t>Home Tab – Paragraph – </a:t>
            </a:r>
            <a:r>
              <a:rPr lang="en-GB" sz="1400" b="1" dirty="0">
                <a:solidFill>
                  <a:schemeClr val="tx2"/>
                </a:solidFill>
              </a:rPr>
              <a:t>Decrease List Level</a:t>
            </a:r>
          </a:p>
        </p:txBody>
      </p:sp>
      <p:sp>
        <p:nvSpPr>
          <p:cNvPr id="7" name="Date Placeholder 6">
            <a:extLst>
              <a:ext uri="{FF2B5EF4-FFF2-40B4-BE49-F238E27FC236}">
                <a16:creationId xmlns:a16="http://schemas.microsoft.com/office/drawing/2014/main" id="{7C73FA65-3208-27FA-1A86-7CC0A5D95278}"/>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13" name="Footer Placeholder 12">
            <a:extLst>
              <a:ext uri="{FF2B5EF4-FFF2-40B4-BE49-F238E27FC236}">
                <a16:creationId xmlns:a16="http://schemas.microsoft.com/office/drawing/2014/main" id="{F645351D-C301-6C99-8C1B-C215D1D639C1}"/>
              </a:ext>
            </a:extLst>
          </p:cNvPr>
          <p:cNvSpPr>
            <a:spLocks noGrp="1"/>
          </p:cNvSpPr>
          <p:nvPr>
            <p:ph type="ftr" sz="quarter" idx="11"/>
          </p:nvPr>
        </p:nvSpPr>
        <p:spPr/>
        <p:txBody>
          <a:bodyPr/>
          <a:lstStyle/>
          <a:p>
            <a:endParaRPr lang="en-GB"/>
          </a:p>
        </p:txBody>
      </p:sp>
      <p:sp>
        <p:nvSpPr>
          <p:cNvPr id="14" name="Slide Number Placeholder 13">
            <a:extLst>
              <a:ext uri="{FF2B5EF4-FFF2-40B4-BE49-F238E27FC236}">
                <a16:creationId xmlns:a16="http://schemas.microsoft.com/office/drawing/2014/main" id="{4A641B8F-726C-E800-7CEA-59139B4F5762}"/>
              </a:ext>
            </a:extLst>
          </p:cNvPr>
          <p:cNvSpPr>
            <a:spLocks noGrp="1"/>
          </p:cNvSpPr>
          <p:nvPr>
            <p:ph type="sldNum" sz="quarter" idx="12"/>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1369407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Ligh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26C2910-BFDD-C599-3687-7A977323E0E8}"/>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6" name="Footer Placeholder 5">
            <a:extLst>
              <a:ext uri="{FF2B5EF4-FFF2-40B4-BE49-F238E27FC236}">
                <a16:creationId xmlns:a16="http://schemas.microsoft.com/office/drawing/2014/main" id="{0C6EFB6D-E44B-3186-8DBB-8FE6DC7DC6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49BD6B-36DA-28B9-79C2-75E4BEC2DE8A}"/>
              </a:ext>
            </a:extLst>
          </p:cNvPr>
          <p:cNvSpPr>
            <a:spLocks noGrp="1"/>
          </p:cNvSpPr>
          <p:nvPr>
            <p:ph type="sldNum" sz="quarter" idx="12"/>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218650759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Blank Light_No Foo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4197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Dark">
    <p:bg>
      <p:bgRef idx="1001">
        <a:schemeClr val="bg2"/>
      </p:bgRef>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4E7EAA-5599-8FDC-8A87-831A850B9B84}"/>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3" name="Footer Placeholder 2">
            <a:extLst>
              <a:ext uri="{FF2B5EF4-FFF2-40B4-BE49-F238E27FC236}">
                <a16:creationId xmlns:a16="http://schemas.microsoft.com/office/drawing/2014/main" id="{93D6E184-E518-ED15-1A3C-733C5743D8C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84A8B3-7CE2-0431-73A2-DE8FCEDC95DF}"/>
              </a:ext>
            </a:extLst>
          </p:cNvPr>
          <p:cNvSpPr>
            <a:spLocks noGrp="1"/>
          </p:cNvSpPr>
          <p:nvPr>
            <p:ph type="sldNum" sz="quarter" idx="12"/>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1140742529"/>
      </p:ext>
    </p:extLst>
  </p:cSld>
  <p:clrMapOvr>
    <a:overrideClrMapping bg1="dk1" tx1="lt1" bg2="dk2" tx2="lt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blank" preserve="1">
  <p:cSld name="Blank Dark_No Footers">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983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F275FD4-EF0E-4845-A4CF-1FB55317DCD9}" type="datetime1">
              <a:rPr lang="en-GB" smtClean="0"/>
              <a:t>21/08/2025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485B019-16AC-4681-A093-463ADEC6E4E8}" type="slidenum">
              <a:rPr lang="en-GB" smtClean="0"/>
              <a:t>‹#›</a:t>
            </a:fld>
            <a:endParaRPr lang="en-GB"/>
          </a:p>
        </p:txBody>
      </p:sp>
    </p:spTree>
    <p:extLst>
      <p:ext uri="{BB962C8B-B14F-4D97-AF65-F5344CB8AC3E}">
        <p14:creationId xmlns:p14="http://schemas.microsoft.com/office/powerpoint/2010/main" val="20069643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p:cSld name="5_End Sl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F358-66C9-8E22-23CA-5F8C5CA09DDE}"/>
              </a:ext>
            </a:extLst>
          </p:cNvPr>
          <p:cNvSpPr>
            <a:spLocks noGrp="1"/>
          </p:cNvSpPr>
          <p:nvPr>
            <p:ph type="ctrTitle" hasCustomPrompt="1"/>
          </p:nvPr>
        </p:nvSpPr>
        <p:spPr>
          <a:xfrm>
            <a:off x="1453650" y="3068960"/>
            <a:ext cx="9284699" cy="1159777"/>
          </a:xfrm>
        </p:spPr>
        <p:txBody>
          <a:bodyPr anchor="t">
            <a:normAutofit/>
          </a:bodyPr>
          <a:lstStyle>
            <a:lvl1pPr algn="ctr">
              <a:defRPr sz="4800"/>
            </a:lvl1pPr>
          </a:lstStyle>
          <a:p>
            <a:r>
              <a:rPr lang="en-US" dirty="0"/>
              <a:t>Thank you or Text</a:t>
            </a:r>
            <a:endParaRPr lang="en-GB" dirty="0"/>
          </a:p>
        </p:txBody>
      </p:sp>
      <p:pic>
        <p:nvPicPr>
          <p:cNvPr id="9" name="Graphic 8">
            <a:extLst>
              <a:ext uri="{FF2B5EF4-FFF2-40B4-BE49-F238E27FC236}">
                <a16:creationId xmlns:a16="http://schemas.microsoft.com/office/drawing/2014/main" id="{AB54808B-6E14-E0DC-9136-0AF4D1AAFA9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07868" y="527194"/>
            <a:ext cx="2376264" cy="1257122"/>
          </a:xfrm>
          <a:prstGeom prst="rect">
            <a:avLst/>
          </a:prstGeom>
        </p:spPr>
      </p:pic>
      <p:sp>
        <p:nvSpPr>
          <p:cNvPr id="10" name="Rectangle 9">
            <a:extLst>
              <a:ext uri="{FF2B5EF4-FFF2-40B4-BE49-F238E27FC236}">
                <a16:creationId xmlns:a16="http://schemas.microsoft.com/office/drawing/2014/main" id="{252F1681-5F70-9C77-FC16-7E3DFD45B3CE}"/>
              </a:ext>
            </a:extLst>
          </p:cNvPr>
          <p:cNvSpPr/>
          <p:nvPr/>
        </p:nvSpPr>
        <p:spPr>
          <a:xfrm>
            <a:off x="3809999" y="4777823"/>
            <a:ext cx="4572001" cy="751168"/>
          </a:xfrm>
          <a:prstGeom prst="rect">
            <a:avLst/>
          </a:prstGeom>
        </p:spPr>
        <p:txBody>
          <a:bodyPr>
            <a:spAutoFit/>
          </a:bodyPr>
          <a:lstStyle/>
          <a:p>
            <a:pPr algn="ctr">
              <a:lnSpc>
                <a:spcPct val="107000"/>
              </a:lnSpc>
              <a:spcAft>
                <a:spcPts val="0"/>
              </a:spcAft>
            </a:pPr>
            <a:r>
              <a:rPr lang="en-GB" sz="1367" b="0" i="0" dirty="0">
                <a:solidFill>
                  <a:schemeClr val="accent1">
                    <a:lumMod val="75000"/>
                  </a:schemeClr>
                </a:solidFill>
                <a:effectLst/>
                <a:latin typeface="+mn-lt"/>
                <a:ea typeface="Calibri" panose="020F0502020204030204" pitchFamily="34" charset="0"/>
                <a:cs typeface="Arial" panose="020B0604020202020204" pitchFamily="34" charset="0"/>
              </a:rPr>
              <a:t>info@edgehealth.co.uk</a:t>
            </a:r>
          </a:p>
          <a:p>
            <a:pPr algn="ctr">
              <a:lnSpc>
                <a:spcPct val="107000"/>
              </a:lnSpc>
              <a:spcAft>
                <a:spcPts val="683"/>
              </a:spcAft>
            </a:pPr>
            <a:r>
              <a:rPr lang="en-GB" sz="1367" b="0" i="0" dirty="0">
                <a:solidFill>
                  <a:schemeClr val="accent1">
                    <a:lumMod val="75000"/>
                  </a:schemeClr>
                </a:solidFill>
                <a:effectLst/>
                <a:latin typeface="+mn-lt"/>
                <a:ea typeface="Calibri" panose="020F0502020204030204" pitchFamily="34" charset="0"/>
                <a:cs typeface="Arial" panose="020B0604020202020204" pitchFamily="34" charset="0"/>
              </a:rPr>
              <a:t>www.edgehealth.co.uk</a:t>
            </a:r>
            <a:br>
              <a:rPr lang="en-GB" sz="1367" b="0" i="0" dirty="0">
                <a:solidFill>
                  <a:schemeClr val="tx1"/>
                </a:solidFill>
                <a:effectLst/>
                <a:latin typeface="+mn-lt"/>
                <a:ea typeface="Calibri" panose="020F0502020204030204" pitchFamily="34" charset="0"/>
                <a:cs typeface="Arial" panose="020B0604020202020204" pitchFamily="34" charset="0"/>
              </a:rPr>
            </a:br>
            <a:r>
              <a:rPr lang="en-GB" sz="1367" b="0" i="0" dirty="0">
                <a:solidFill>
                  <a:schemeClr val="tx1"/>
                </a:solidFill>
                <a:effectLst/>
                <a:latin typeface="+mn-lt"/>
                <a:ea typeface="Calibri" panose="020F0502020204030204" pitchFamily="34" charset="0"/>
                <a:cs typeface="Arial" panose="020B0604020202020204" pitchFamily="34" charset="0"/>
              </a:rPr>
              <a:t>© Edge Health Ltd 2017</a:t>
            </a:r>
          </a:p>
        </p:txBody>
      </p:sp>
      <p:sp>
        <p:nvSpPr>
          <p:cNvPr id="14" name="Rectangle 13">
            <a:extLst>
              <a:ext uri="{FF2B5EF4-FFF2-40B4-BE49-F238E27FC236}">
                <a16:creationId xmlns:a16="http://schemas.microsoft.com/office/drawing/2014/main" id="{20CA8EF9-5CEB-432E-2D85-4F11AB6E7677}"/>
              </a:ext>
            </a:extLst>
          </p:cNvPr>
          <p:cNvSpPr/>
          <p:nvPr/>
        </p:nvSpPr>
        <p:spPr>
          <a:xfrm>
            <a:off x="221380" y="6273316"/>
            <a:ext cx="11762383" cy="387286"/>
          </a:xfrm>
          <a:prstGeom prst="rect">
            <a:avLst/>
          </a:prstGeom>
        </p:spPr>
        <p:txBody>
          <a:bodyPr wrap="square" lIns="0" tIns="0" rIns="0" bIns="0">
            <a:spAutoFit/>
          </a:bodyPr>
          <a:lstStyle/>
          <a:p>
            <a:pPr>
              <a:lnSpc>
                <a:spcPct val="100000"/>
              </a:lnSpc>
              <a:spcAft>
                <a:spcPts val="500"/>
              </a:spcAft>
            </a:pPr>
            <a:r>
              <a:rPr lang="en-GB" sz="700" i="0" dirty="0">
                <a:solidFill>
                  <a:schemeClr val="tx1"/>
                </a:solidFill>
                <a:effectLst/>
                <a:latin typeface="+mn-lt"/>
                <a:ea typeface="Calibri" panose="020F0502020204030204" pitchFamily="34" charset="0"/>
                <a:cs typeface="Arial" panose="020B0604020202020204" pitchFamily="34" charset="0"/>
              </a:rPr>
              <a:t>Edge Health’s vision is to transform the NHS by combining engagement with economics and data science to produce robust outputs for our clients. It has been built by founders that share this vision from their years of working in the health sector and seeing what can be achieved.</a:t>
            </a:r>
          </a:p>
          <a:p>
            <a:pPr>
              <a:lnSpc>
                <a:spcPct val="100000"/>
              </a:lnSpc>
              <a:spcAft>
                <a:spcPts val="500"/>
              </a:spcAft>
            </a:pPr>
            <a:r>
              <a:rPr lang="en-GB" sz="700" i="0" dirty="0">
                <a:solidFill>
                  <a:schemeClr val="tx1"/>
                </a:solidFill>
                <a:effectLst/>
                <a:latin typeface="+mn-lt"/>
                <a:ea typeface="Calibri" panose="020F0502020204030204" pitchFamily="34" charset="0"/>
                <a:cs typeface="Arial" panose="020B0604020202020204" pitchFamily="34" charset="0"/>
              </a:rPr>
              <a:t>In delivering this vision, we understand the importance of maintaining the confidentiality of our clients’ proposals, plans and data. To support this we have a range of internal procedures and regular internal audits to make sure these are being followed. We ask in return that our proprietary analysis, approaches, insights, and methodologies are protected by our clients.</a:t>
            </a:r>
          </a:p>
        </p:txBody>
      </p:sp>
    </p:spTree>
    <p:extLst>
      <p:ext uri="{BB962C8B-B14F-4D97-AF65-F5344CB8AC3E}">
        <p14:creationId xmlns:p14="http://schemas.microsoft.com/office/powerpoint/2010/main" val="1549242109"/>
      </p:ext>
    </p:extLst>
  </p:cSld>
  <p:clrMapOvr>
    <a:overrideClrMapping bg1="dk1" tx1="lt1" bg2="dk2" tx2="lt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DO_NOT_U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5CC00-2B91-00A6-2483-253EC3B08474}"/>
              </a:ext>
            </a:extLst>
          </p:cNvPr>
          <p:cNvSpPr>
            <a:spLocks noGrp="1"/>
          </p:cNvSpPr>
          <p:nvPr>
            <p:ph type="title" hasCustomPrompt="1"/>
          </p:nvPr>
        </p:nvSpPr>
        <p:spPr>
          <a:xfrm>
            <a:off x="2675620" y="2969468"/>
            <a:ext cx="7344816" cy="725996"/>
          </a:xfrm>
        </p:spPr>
        <p:txBody>
          <a:bodyPr/>
          <a:lstStyle>
            <a:lvl1pPr>
              <a:defRPr/>
            </a:lvl1pPr>
          </a:lstStyle>
          <a:p>
            <a:r>
              <a:rPr lang="en-US" dirty="0"/>
              <a:t>Shape holder slide, do not use</a:t>
            </a:r>
            <a:endParaRPr lang="en-GB" dirty="0"/>
          </a:p>
        </p:txBody>
      </p:sp>
      <p:sp>
        <p:nvSpPr>
          <p:cNvPr id="3" name="Date Placeholder 2">
            <a:extLst>
              <a:ext uri="{FF2B5EF4-FFF2-40B4-BE49-F238E27FC236}">
                <a16:creationId xmlns:a16="http://schemas.microsoft.com/office/drawing/2014/main" id="{8D7F7F40-E9C6-BC10-02EE-ABE517DDD671}"/>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4" name="Footer Placeholder 3">
            <a:extLst>
              <a:ext uri="{FF2B5EF4-FFF2-40B4-BE49-F238E27FC236}">
                <a16:creationId xmlns:a16="http://schemas.microsoft.com/office/drawing/2014/main" id="{320AA24C-62B8-8B1A-46BF-EA5332363158}"/>
              </a:ext>
            </a:extLst>
          </p:cNvPr>
          <p:cNvSpPr>
            <a:spLocks noGrp="1"/>
          </p:cNvSpPr>
          <p:nvPr>
            <p:ph type="ftr" sz="quarter" idx="11"/>
          </p:nvPr>
        </p:nvSpPr>
        <p:spPr/>
        <p:txBody>
          <a:bodyPr/>
          <a:lstStyle/>
          <a:p>
            <a:endParaRPr lang="en-GB"/>
          </a:p>
        </p:txBody>
      </p:sp>
      <p:grpSp>
        <p:nvGrpSpPr>
          <p:cNvPr id="10" name="Group 9">
            <a:extLst>
              <a:ext uri="{FF2B5EF4-FFF2-40B4-BE49-F238E27FC236}">
                <a16:creationId xmlns:a16="http://schemas.microsoft.com/office/drawing/2014/main" id="{EDF3CE07-E1DB-789F-F094-618DADA2C021}"/>
              </a:ext>
            </a:extLst>
          </p:cNvPr>
          <p:cNvGrpSpPr/>
          <p:nvPr/>
        </p:nvGrpSpPr>
        <p:grpSpPr>
          <a:xfrm>
            <a:off x="-1356750" y="-1647714"/>
            <a:ext cx="4320401" cy="4320630"/>
            <a:chOff x="-1356750" y="-1647714"/>
            <a:chExt cx="4320401" cy="4320630"/>
          </a:xfrm>
        </p:grpSpPr>
        <p:sp>
          <p:nvSpPr>
            <p:cNvPr id="11" name="Freeform 13">
              <a:extLst>
                <a:ext uri="{FF2B5EF4-FFF2-40B4-BE49-F238E27FC236}">
                  <a16:creationId xmlns:a16="http://schemas.microsoft.com/office/drawing/2014/main" id="{71C450B2-A93C-23B1-F544-B0E2D0AEF6D7}"/>
                </a:ext>
              </a:extLst>
            </p:cNvPr>
            <p:cNvSpPr>
              <a:spLocks/>
            </p:cNvSpPr>
            <p:nvPr/>
          </p:nvSpPr>
          <p:spPr>
            <a:xfrm>
              <a:off x="906437" y="615702"/>
              <a:ext cx="2057214" cy="2057214"/>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Round Diagonal Corner Rectangle 6">
              <a:extLst>
                <a:ext uri="{FF2B5EF4-FFF2-40B4-BE49-F238E27FC236}">
                  <a16:creationId xmlns:a16="http://schemas.microsoft.com/office/drawing/2014/main" id="{B3AD31F4-62B4-86CA-1A00-EDEB7B5CC963}"/>
                </a:ext>
              </a:extLst>
            </p:cNvPr>
            <p:cNvSpPr>
              <a:spLocks/>
            </p:cNvSpPr>
            <p:nvPr/>
          </p:nvSpPr>
          <p:spPr>
            <a:xfrm flipH="1">
              <a:off x="-1356750" y="-1647714"/>
              <a:ext cx="2057214" cy="2057214"/>
            </a:xfrm>
            <a:prstGeom prst="round2DiagRect">
              <a:avLst>
                <a:gd name="adj1" fmla="val 38120"/>
                <a:gd name="adj2"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 Diagonal Corner Rectangle 11">
              <a:extLst>
                <a:ext uri="{FF2B5EF4-FFF2-40B4-BE49-F238E27FC236}">
                  <a16:creationId xmlns:a16="http://schemas.microsoft.com/office/drawing/2014/main" id="{825B957C-8D14-1215-7B74-4F8FAA791974}"/>
                </a:ext>
              </a:extLst>
            </p:cNvPr>
            <p:cNvSpPr>
              <a:spLocks/>
            </p:cNvSpPr>
            <p:nvPr/>
          </p:nvSpPr>
          <p:spPr>
            <a:xfrm>
              <a:off x="906440" y="-1082146"/>
              <a:ext cx="1491646" cy="1491646"/>
            </a:xfrm>
            <a:prstGeom prst="round2DiagRect">
              <a:avLst>
                <a:gd name="adj1" fmla="val 38120"/>
                <a:gd name="adj2" fmla="val 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 Diagonal Corner Rectangle 14">
              <a:extLst>
                <a:ext uri="{FF2B5EF4-FFF2-40B4-BE49-F238E27FC236}">
                  <a16:creationId xmlns:a16="http://schemas.microsoft.com/office/drawing/2014/main" id="{386EE2FC-FE01-647A-F732-B7D643ED88D9}"/>
                </a:ext>
              </a:extLst>
            </p:cNvPr>
            <p:cNvSpPr>
              <a:spLocks/>
            </p:cNvSpPr>
            <p:nvPr/>
          </p:nvSpPr>
          <p:spPr>
            <a:xfrm rot="5400000" flipH="1">
              <a:off x="-969738" y="615701"/>
              <a:ext cx="1670202" cy="1670202"/>
            </a:xfrm>
            <a:prstGeom prst="round2DiagRect">
              <a:avLst>
                <a:gd name="adj1" fmla="val 38120"/>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 name="Group 14">
            <a:extLst>
              <a:ext uri="{FF2B5EF4-FFF2-40B4-BE49-F238E27FC236}">
                <a16:creationId xmlns:a16="http://schemas.microsoft.com/office/drawing/2014/main" id="{7BE89828-0D3B-D8C3-CCCE-35C4DAAB751E}"/>
              </a:ext>
            </a:extLst>
          </p:cNvPr>
          <p:cNvGrpSpPr/>
          <p:nvPr/>
        </p:nvGrpSpPr>
        <p:grpSpPr>
          <a:xfrm>
            <a:off x="10272464" y="4401108"/>
            <a:ext cx="1474970" cy="1408099"/>
            <a:chOff x="11100556" y="6001314"/>
            <a:chExt cx="1474970" cy="1408099"/>
          </a:xfrm>
        </p:grpSpPr>
        <p:sp>
          <p:nvSpPr>
            <p:cNvPr id="16" name="Freeform 13">
              <a:extLst>
                <a:ext uri="{FF2B5EF4-FFF2-40B4-BE49-F238E27FC236}">
                  <a16:creationId xmlns:a16="http://schemas.microsoft.com/office/drawing/2014/main" id="{FD7A7EE0-A9D8-0658-D514-1D74780DD7EC}"/>
                </a:ext>
              </a:extLst>
            </p:cNvPr>
            <p:cNvSpPr/>
            <p:nvPr/>
          </p:nvSpPr>
          <p:spPr>
            <a:xfrm>
              <a:off x="11804098" y="6637985"/>
              <a:ext cx="771428" cy="771428"/>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7" name="Round Diagonal Corner Rectangle 11">
              <a:extLst>
                <a:ext uri="{FF2B5EF4-FFF2-40B4-BE49-F238E27FC236}">
                  <a16:creationId xmlns:a16="http://schemas.microsoft.com/office/drawing/2014/main" id="{A7B3BE8C-C1CC-426E-604B-C9D5744FD84E}"/>
                </a:ext>
              </a:extLst>
            </p:cNvPr>
            <p:cNvSpPr/>
            <p:nvPr/>
          </p:nvSpPr>
          <p:spPr>
            <a:xfrm>
              <a:off x="11804098" y="6001314"/>
              <a:ext cx="559348" cy="559348"/>
            </a:xfrm>
            <a:prstGeom prst="round2DiagRect">
              <a:avLst>
                <a:gd name="adj1" fmla="val 38120"/>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 Diagonal Corner Rectangle 14">
              <a:extLst>
                <a:ext uri="{FF2B5EF4-FFF2-40B4-BE49-F238E27FC236}">
                  <a16:creationId xmlns:a16="http://schemas.microsoft.com/office/drawing/2014/main" id="{3578A1EC-ADAF-32BC-2E79-E94A12C669C4}"/>
                </a:ext>
              </a:extLst>
            </p:cNvPr>
            <p:cNvSpPr/>
            <p:nvPr/>
          </p:nvSpPr>
          <p:spPr>
            <a:xfrm rot="5400000" flipH="1">
              <a:off x="11100556" y="6637985"/>
              <a:ext cx="626304" cy="626304"/>
            </a:xfrm>
            <a:prstGeom prst="round2DiagRect">
              <a:avLst>
                <a:gd name="adj1" fmla="val 38120"/>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9" name="ad7c5b43-c34e-4a28-9269-51bd3243a912">
              <a:extLst>
                <a:ext uri="{FF2B5EF4-FFF2-40B4-BE49-F238E27FC236}">
                  <a16:creationId xmlns:a16="http://schemas.microsoft.com/office/drawing/2014/main" id="{16D5765C-3973-83B0-0446-62F3DA27EE66}"/>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46365"/>
            <a:stretch/>
          </p:blipFill>
          <p:spPr>
            <a:xfrm>
              <a:off x="11279116" y="6115784"/>
              <a:ext cx="434789" cy="428854"/>
            </a:xfrm>
            <a:prstGeom prst="rect">
              <a:avLst/>
            </a:prstGeom>
          </p:spPr>
        </p:pic>
      </p:grpSp>
      <p:grpSp>
        <p:nvGrpSpPr>
          <p:cNvPr id="20" name="Group 19">
            <a:extLst>
              <a:ext uri="{FF2B5EF4-FFF2-40B4-BE49-F238E27FC236}">
                <a16:creationId xmlns:a16="http://schemas.microsoft.com/office/drawing/2014/main" id="{E11A4E32-919D-A3B2-35C2-379EBDD38311}"/>
              </a:ext>
            </a:extLst>
          </p:cNvPr>
          <p:cNvGrpSpPr>
            <a:grpSpLocks/>
          </p:cNvGrpSpPr>
          <p:nvPr/>
        </p:nvGrpSpPr>
        <p:grpSpPr>
          <a:xfrm>
            <a:off x="624185" y="4323173"/>
            <a:ext cx="1474970" cy="1408099"/>
            <a:chOff x="11100556" y="6001314"/>
            <a:chExt cx="1474970" cy="1408099"/>
          </a:xfrm>
        </p:grpSpPr>
        <p:grpSp>
          <p:nvGrpSpPr>
            <p:cNvPr id="21" name="Group 20">
              <a:extLst>
                <a:ext uri="{FF2B5EF4-FFF2-40B4-BE49-F238E27FC236}">
                  <a16:creationId xmlns:a16="http://schemas.microsoft.com/office/drawing/2014/main" id="{91231E9B-50C0-0B86-171F-EA85B19FC4A9}"/>
                </a:ext>
              </a:extLst>
            </p:cNvPr>
            <p:cNvGrpSpPr>
              <a:grpSpLocks/>
            </p:cNvGrpSpPr>
            <p:nvPr/>
          </p:nvGrpSpPr>
          <p:grpSpPr>
            <a:xfrm>
              <a:off x="11100556" y="6001314"/>
              <a:ext cx="1474970" cy="1408099"/>
              <a:chOff x="-449102" y="5193196"/>
              <a:chExt cx="2753278" cy="2628452"/>
            </a:xfrm>
          </p:grpSpPr>
          <p:sp>
            <p:nvSpPr>
              <p:cNvPr id="23" name="Freeform 13">
                <a:extLst>
                  <a:ext uri="{FF2B5EF4-FFF2-40B4-BE49-F238E27FC236}">
                    <a16:creationId xmlns:a16="http://schemas.microsoft.com/office/drawing/2014/main" id="{43122510-385C-D3E6-F98B-6B55A59E7DBF}"/>
                  </a:ext>
                </a:extLst>
              </p:cNvPr>
              <p:cNvSpPr>
                <a:spLocks/>
              </p:cNvSpPr>
              <p:nvPr/>
            </p:nvSpPr>
            <p:spPr>
              <a:xfrm>
                <a:off x="864176" y="6381648"/>
                <a:ext cx="1440000" cy="1440000"/>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6">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4" name="Round Diagonal Corner Rectangle 11">
                <a:extLst>
                  <a:ext uri="{FF2B5EF4-FFF2-40B4-BE49-F238E27FC236}">
                    <a16:creationId xmlns:a16="http://schemas.microsoft.com/office/drawing/2014/main" id="{8E1F63FA-E64A-5A88-E2FD-B7632073E629}"/>
                  </a:ext>
                </a:extLst>
              </p:cNvPr>
              <p:cNvSpPr>
                <a:spLocks/>
              </p:cNvSpPr>
              <p:nvPr/>
            </p:nvSpPr>
            <p:spPr>
              <a:xfrm>
                <a:off x="864177" y="5193196"/>
                <a:ext cx="1044117" cy="1044116"/>
              </a:xfrm>
              <a:prstGeom prst="round2DiagRect">
                <a:avLst>
                  <a:gd name="adj1" fmla="val 38120"/>
                  <a:gd name="adj2" fmla="val 0"/>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ound Diagonal Corner Rectangle 14">
                <a:extLst>
                  <a:ext uri="{FF2B5EF4-FFF2-40B4-BE49-F238E27FC236}">
                    <a16:creationId xmlns:a16="http://schemas.microsoft.com/office/drawing/2014/main" id="{244FF76E-0A68-E1CF-8C51-F24DFCC28AA9}"/>
                  </a:ext>
                </a:extLst>
              </p:cNvPr>
              <p:cNvSpPr>
                <a:spLocks/>
              </p:cNvSpPr>
              <p:nvPr/>
            </p:nvSpPr>
            <p:spPr>
              <a:xfrm rot="5400000" flipH="1">
                <a:off x="-449102" y="6381648"/>
                <a:ext cx="1169101" cy="1169101"/>
              </a:xfrm>
              <a:prstGeom prst="round2DiagRect">
                <a:avLst>
                  <a:gd name="adj1" fmla="val 38120"/>
                  <a:gd name="adj2" fmla="val 0"/>
                </a:avLst>
              </a:prstGeom>
              <a:solidFill>
                <a:schemeClr val="accent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22" name="ad7c5b43-c34e-4a28-9269-51bd3243a912">
              <a:extLst>
                <a:ext uri="{FF2B5EF4-FFF2-40B4-BE49-F238E27FC236}">
                  <a16:creationId xmlns:a16="http://schemas.microsoft.com/office/drawing/2014/main" id="{D60AE739-57EA-23EF-2380-2432984C0F78}"/>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46365"/>
            <a:stretch/>
          </p:blipFill>
          <p:spPr>
            <a:xfrm>
              <a:off x="11279116" y="6115784"/>
              <a:ext cx="434789" cy="428854"/>
            </a:xfrm>
            <a:prstGeom prst="rect">
              <a:avLst/>
            </a:prstGeom>
          </p:spPr>
        </p:pic>
      </p:grpSp>
      <p:grpSp>
        <p:nvGrpSpPr>
          <p:cNvPr id="26" name="Group 11">
            <a:extLst>
              <a:ext uri="{FF2B5EF4-FFF2-40B4-BE49-F238E27FC236}">
                <a16:creationId xmlns:a16="http://schemas.microsoft.com/office/drawing/2014/main" id="{8A25CDAC-F6A4-6931-2457-2E564E69AA79}"/>
              </a:ext>
            </a:extLst>
          </p:cNvPr>
          <p:cNvGrpSpPr/>
          <p:nvPr/>
        </p:nvGrpSpPr>
        <p:grpSpPr>
          <a:xfrm>
            <a:off x="3965666" y="-1651655"/>
            <a:ext cx="4320401" cy="4320630"/>
            <a:chOff x="7536241" y="1432355"/>
            <a:chExt cx="3024176" cy="3024336"/>
          </a:xfrm>
        </p:grpSpPr>
        <p:sp>
          <p:nvSpPr>
            <p:cNvPr id="27" name="Freeform 13">
              <a:extLst>
                <a:ext uri="{FF2B5EF4-FFF2-40B4-BE49-F238E27FC236}">
                  <a16:creationId xmlns:a16="http://schemas.microsoft.com/office/drawing/2014/main" id="{B2E0C2E5-234F-EE41-EFA4-65BC6CC2ECC5}"/>
                </a:ext>
              </a:extLst>
            </p:cNvPr>
            <p:cNvSpPr/>
            <p:nvPr/>
          </p:nvSpPr>
          <p:spPr>
            <a:xfrm>
              <a:off x="9120417" y="3016691"/>
              <a:ext cx="1440000" cy="1440000"/>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28" name="Round Diagonal Corner Rectangle 6">
              <a:extLst>
                <a:ext uri="{FF2B5EF4-FFF2-40B4-BE49-F238E27FC236}">
                  <a16:creationId xmlns:a16="http://schemas.microsoft.com/office/drawing/2014/main" id="{C8909DF8-A909-8761-93B4-D04549A6F09A}"/>
                </a:ext>
              </a:extLst>
            </p:cNvPr>
            <p:cNvSpPr/>
            <p:nvPr/>
          </p:nvSpPr>
          <p:spPr>
            <a:xfrm flipH="1">
              <a:off x="7536241" y="1432355"/>
              <a:ext cx="1440000" cy="1440000"/>
            </a:xfrm>
            <a:prstGeom prst="round2DiagRect">
              <a:avLst>
                <a:gd name="adj1" fmla="val 38120"/>
                <a:gd name="adj2"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ound Diagonal Corner Rectangle 11">
              <a:extLst>
                <a:ext uri="{FF2B5EF4-FFF2-40B4-BE49-F238E27FC236}">
                  <a16:creationId xmlns:a16="http://schemas.microsoft.com/office/drawing/2014/main" id="{8A13766B-98E8-12B1-1941-DC3BDF81947D}"/>
                </a:ext>
              </a:extLst>
            </p:cNvPr>
            <p:cNvSpPr/>
            <p:nvPr/>
          </p:nvSpPr>
          <p:spPr>
            <a:xfrm>
              <a:off x="9120417" y="1828239"/>
              <a:ext cx="1044116" cy="1044116"/>
            </a:xfrm>
            <a:prstGeom prst="round2DiagRect">
              <a:avLst>
                <a:gd name="adj1" fmla="val 38120"/>
                <a:gd name="adj2" fmla="val 0"/>
              </a:avLst>
            </a:prstGeom>
            <a:solidFill>
              <a:srgbClr val="232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ound Diagonal Corner Rectangle 14">
              <a:extLst>
                <a:ext uri="{FF2B5EF4-FFF2-40B4-BE49-F238E27FC236}">
                  <a16:creationId xmlns:a16="http://schemas.microsoft.com/office/drawing/2014/main" id="{7249BF45-F69C-E4B4-72E3-117279BE59E9}"/>
                </a:ext>
              </a:extLst>
            </p:cNvPr>
            <p:cNvSpPr/>
            <p:nvPr/>
          </p:nvSpPr>
          <p:spPr>
            <a:xfrm rot="5400000" flipH="1">
              <a:off x="7807139" y="3016691"/>
              <a:ext cx="1169101" cy="1169101"/>
            </a:xfrm>
            <a:prstGeom prst="round2DiagRect">
              <a:avLst>
                <a:gd name="adj1" fmla="val 38120"/>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 name="Group 30">
            <a:extLst>
              <a:ext uri="{FF2B5EF4-FFF2-40B4-BE49-F238E27FC236}">
                <a16:creationId xmlns:a16="http://schemas.microsoft.com/office/drawing/2014/main" id="{40E7772E-D3A4-A312-8C79-9A565BF2F997}"/>
              </a:ext>
            </a:extLst>
          </p:cNvPr>
          <p:cNvGrpSpPr/>
          <p:nvPr/>
        </p:nvGrpSpPr>
        <p:grpSpPr>
          <a:xfrm>
            <a:off x="5679548" y="4365104"/>
            <a:ext cx="1474970" cy="1408099"/>
            <a:chOff x="11100556" y="6001314"/>
            <a:chExt cx="1474970" cy="1408099"/>
          </a:xfrm>
        </p:grpSpPr>
        <p:grpSp>
          <p:nvGrpSpPr>
            <p:cNvPr id="32" name="Group 31">
              <a:extLst>
                <a:ext uri="{FF2B5EF4-FFF2-40B4-BE49-F238E27FC236}">
                  <a16:creationId xmlns:a16="http://schemas.microsoft.com/office/drawing/2014/main" id="{9571907B-2441-9E5D-9EE1-2D51B6E198A4}"/>
                </a:ext>
              </a:extLst>
            </p:cNvPr>
            <p:cNvGrpSpPr/>
            <p:nvPr/>
          </p:nvGrpSpPr>
          <p:grpSpPr>
            <a:xfrm>
              <a:off x="11100556" y="6001314"/>
              <a:ext cx="1474970" cy="1408099"/>
              <a:chOff x="-449102" y="5193196"/>
              <a:chExt cx="2753278" cy="2628452"/>
            </a:xfrm>
          </p:grpSpPr>
          <p:sp>
            <p:nvSpPr>
              <p:cNvPr id="34" name="Freeform 13">
                <a:extLst>
                  <a:ext uri="{FF2B5EF4-FFF2-40B4-BE49-F238E27FC236}">
                    <a16:creationId xmlns:a16="http://schemas.microsoft.com/office/drawing/2014/main" id="{D8EBC213-23B3-79EB-F06E-2A060DF62957}"/>
                  </a:ext>
                </a:extLst>
              </p:cNvPr>
              <p:cNvSpPr/>
              <p:nvPr/>
            </p:nvSpPr>
            <p:spPr>
              <a:xfrm>
                <a:off x="864176" y="6381648"/>
                <a:ext cx="1440000" cy="1440000"/>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35" name="Round Diagonal Corner Rectangle 11">
                <a:extLst>
                  <a:ext uri="{FF2B5EF4-FFF2-40B4-BE49-F238E27FC236}">
                    <a16:creationId xmlns:a16="http://schemas.microsoft.com/office/drawing/2014/main" id="{FB883DB3-577D-6D18-4E3A-035F00648F39}"/>
                  </a:ext>
                </a:extLst>
              </p:cNvPr>
              <p:cNvSpPr/>
              <p:nvPr/>
            </p:nvSpPr>
            <p:spPr>
              <a:xfrm>
                <a:off x="864176" y="5193196"/>
                <a:ext cx="1044116" cy="1044116"/>
              </a:xfrm>
              <a:prstGeom prst="round2DiagRect">
                <a:avLst>
                  <a:gd name="adj1" fmla="val 38120"/>
                  <a:gd name="adj2" fmla="val 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ound Diagonal Corner Rectangle 14">
                <a:extLst>
                  <a:ext uri="{FF2B5EF4-FFF2-40B4-BE49-F238E27FC236}">
                    <a16:creationId xmlns:a16="http://schemas.microsoft.com/office/drawing/2014/main" id="{9E7D04B2-608F-F0B5-DA3B-D9B1599FB4C1}"/>
                  </a:ext>
                </a:extLst>
              </p:cNvPr>
              <p:cNvSpPr/>
              <p:nvPr/>
            </p:nvSpPr>
            <p:spPr>
              <a:xfrm rot="5400000" flipH="1">
                <a:off x="-449102" y="6381648"/>
                <a:ext cx="1169101" cy="1169101"/>
              </a:xfrm>
              <a:prstGeom prst="round2DiagRect">
                <a:avLst>
                  <a:gd name="adj1" fmla="val 38120"/>
                  <a:gd name="adj2" fmla="val 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33" name="ad7c5b43-c34e-4a28-9269-51bd3243a912">
              <a:extLst>
                <a:ext uri="{FF2B5EF4-FFF2-40B4-BE49-F238E27FC236}">
                  <a16:creationId xmlns:a16="http://schemas.microsoft.com/office/drawing/2014/main" id="{4284C6D8-1326-F775-A36D-77E16D78DDAA}"/>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r="46365"/>
            <a:stretch/>
          </p:blipFill>
          <p:spPr>
            <a:xfrm>
              <a:off x="11279116" y="6115784"/>
              <a:ext cx="434789" cy="428854"/>
            </a:xfrm>
            <a:prstGeom prst="rect">
              <a:avLst/>
            </a:prstGeom>
          </p:spPr>
        </p:pic>
      </p:grpSp>
      <p:grpSp>
        <p:nvGrpSpPr>
          <p:cNvPr id="37" name="Group 11">
            <a:extLst>
              <a:ext uri="{FF2B5EF4-FFF2-40B4-BE49-F238E27FC236}">
                <a16:creationId xmlns:a16="http://schemas.microsoft.com/office/drawing/2014/main" id="{E4316114-15E4-72CE-1B07-1D9FB97D619E}"/>
              </a:ext>
            </a:extLst>
          </p:cNvPr>
          <p:cNvGrpSpPr/>
          <p:nvPr/>
        </p:nvGrpSpPr>
        <p:grpSpPr>
          <a:xfrm>
            <a:off x="8815805" y="-1237919"/>
            <a:ext cx="4320401" cy="4320630"/>
            <a:chOff x="7536241" y="1432355"/>
            <a:chExt cx="3024176" cy="3024336"/>
          </a:xfrm>
        </p:grpSpPr>
        <p:sp>
          <p:nvSpPr>
            <p:cNvPr id="38" name="Freeform 13">
              <a:extLst>
                <a:ext uri="{FF2B5EF4-FFF2-40B4-BE49-F238E27FC236}">
                  <a16:creationId xmlns:a16="http://schemas.microsoft.com/office/drawing/2014/main" id="{EAA0E7D7-A5A1-BF82-39C2-ECD580858B7C}"/>
                </a:ext>
              </a:extLst>
            </p:cNvPr>
            <p:cNvSpPr/>
            <p:nvPr/>
          </p:nvSpPr>
          <p:spPr>
            <a:xfrm>
              <a:off x="9120417" y="3016691"/>
              <a:ext cx="1440000" cy="1440000"/>
            </a:xfrm>
            <a:custGeom>
              <a:avLst/>
              <a:gdLst>
                <a:gd name="connsiteX0" fmla="*/ 0 w 1440000"/>
                <a:gd name="connsiteY0" fmla="*/ 0 h 1440000"/>
                <a:gd name="connsiteX1" fmla="*/ 891072 w 1440000"/>
                <a:gd name="connsiteY1" fmla="*/ 0 h 1440000"/>
                <a:gd name="connsiteX2" fmla="*/ 1440000 w 1440000"/>
                <a:gd name="connsiteY2" fmla="*/ 548928 h 1440000"/>
                <a:gd name="connsiteX3" fmla="*/ 1440000 w 1440000"/>
                <a:gd name="connsiteY3" fmla="*/ 1440000 h 1440000"/>
                <a:gd name="connsiteX4" fmla="*/ 548928 w 1440000"/>
                <a:gd name="connsiteY4" fmla="*/ 1440000 h 1440000"/>
                <a:gd name="connsiteX5" fmla="*/ 0 w 1440000"/>
                <a:gd name="connsiteY5" fmla="*/ 891072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0000" h="1440000">
                  <a:moveTo>
                    <a:pt x="0" y="0"/>
                  </a:moveTo>
                  <a:lnTo>
                    <a:pt x="891072" y="0"/>
                  </a:lnTo>
                  <a:cubicBezTo>
                    <a:pt x="1194237" y="0"/>
                    <a:pt x="1440000" y="245763"/>
                    <a:pt x="1440000" y="548928"/>
                  </a:cubicBezTo>
                  <a:lnTo>
                    <a:pt x="1440000" y="1440000"/>
                  </a:lnTo>
                  <a:lnTo>
                    <a:pt x="548928" y="1440000"/>
                  </a:lnTo>
                  <a:cubicBezTo>
                    <a:pt x="245763" y="1440000"/>
                    <a:pt x="0" y="1194237"/>
                    <a:pt x="0" y="891072"/>
                  </a:cubicBezTo>
                  <a:close/>
                </a:path>
              </a:pathLst>
            </a:custGeom>
            <a:solidFill>
              <a:schemeClr val="accent6">
                <a:alpha val="2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39" name="Round Diagonal Corner Rectangle 6">
              <a:extLst>
                <a:ext uri="{FF2B5EF4-FFF2-40B4-BE49-F238E27FC236}">
                  <a16:creationId xmlns:a16="http://schemas.microsoft.com/office/drawing/2014/main" id="{A165B15E-E64F-AFAA-FDD2-FDE4DACA7BAD}"/>
                </a:ext>
              </a:extLst>
            </p:cNvPr>
            <p:cNvSpPr/>
            <p:nvPr/>
          </p:nvSpPr>
          <p:spPr>
            <a:xfrm flipH="1">
              <a:off x="7536241" y="1432355"/>
              <a:ext cx="1440000" cy="1440000"/>
            </a:xfrm>
            <a:prstGeom prst="round2DiagRect">
              <a:avLst>
                <a:gd name="adj1" fmla="val 38120"/>
                <a:gd name="adj2" fmla="val 0"/>
              </a:avLst>
            </a:prstGeom>
            <a:solidFill>
              <a:schemeClr val="accent1">
                <a:alpha val="2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Round Diagonal Corner Rectangle 11">
              <a:extLst>
                <a:ext uri="{FF2B5EF4-FFF2-40B4-BE49-F238E27FC236}">
                  <a16:creationId xmlns:a16="http://schemas.microsoft.com/office/drawing/2014/main" id="{CDFE94C6-5D2A-1CFB-B7DB-7F1327705DCA}"/>
                </a:ext>
              </a:extLst>
            </p:cNvPr>
            <p:cNvSpPr/>
            <p:nvPr/>
          </p:nvSpPr>
          <p:spPr>
            <a:xfrm>
              <a:off x="9120417" y="1828239"/>
              <a:ext cx="1044116" cy="1044116"/>
            </a:xfrm>
            <a:prstGeom prst="round2DiagRect">
              <a:avLst>
                <a:gd name="adj1" fmla="val 38120"/>
                <a:gd name="adj2" fmla="val 0"/>
              </a:avLst>
            </a:prstGeom>
            <a:solidFill>
              <a:srgbClr val="23203F">
                <a:alpha val="2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Round Diagonal Corner Rectangle 14">
              <a:extLst>
                <a:ext uri="{FF2B5EF4-FFF2-40B4-BE49-F238E27FC236}">
                  <a16:creationId xmlns:a16="http://schemas.microsoft.com/office/drawing/2014/main" id="{55DFA1D9-8736-9C7E-06DA-9595047C65EE}"/>
                </a:ext>
              </a:extLst>
            </p:cNvPr>
            <p:cNvSpPr/>
            <p:nvPr/>
          </p:nvSpPr>
          <p:spPr>
            <a:xfrm rot="5400000" flipH="1">
              <a:off x="7807139" y="3016691"/>
              <a:ext cx="1169101" cy="1169101"/>
            </a:xfrm>
            <a:prstGeom prst="round2DiagRect">
              <a:avLst>
                <a:gd name="adj1" fmla="val 38120"/>
                <a:gd name="adj2" fmla="val 0"/>
              </a:avLst>
            </a:prstGeom>
            <a:solidFill>
              <a:schemeClr val="accent2">
                <a:alpha val="22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7824594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0B55-1A8A-86EF-A994-95D42887B8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1191E2-521B-13B7-608F-C1448F70ED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173932-7F7C-6C4B-7325-3010889C7BA1}"/>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94AC7367-CAB5-1896-1B20-A61112D0316A}"/>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8127909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A06681-560E-3730-D7B1-C58F365D8F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AA183A-7CE7-D4D6-C6B8-8538DF5C01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A0CBD5-D23D-F435-11D0-87DD3B40D779}"/>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7AF6CA43-C44E-130C-F501-CDDF604CDCC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887593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D74B-4480-3088-6AF0-D326BBF759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F902F3D-F7FB-A1C8-8FED-EFE89EA13E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6C2B6A9-68A7-E6B1-61CB-3AC878CEDE22}"/>
              </a:ext>
            </a:extLst>
          </p:cNvPr>
          <p:cNvSpPr>
            <a:spLocks noGrp="1"/>
          </p:cNvSpPr>
          <p:nvPr>
            <p:ph type="dt" sz="half" idx="10"/>
          </p:nvPr>
        </p:nvSpPr>
        <p:spPr/>
        <p:txBody>
          <a:body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DE2A9699-DAAA-D0C8-846E-FA48D0411D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0057BB-3D92-6689-027D-7F60B678B6A7}"/>
              </a:ext>
            </a:extLst>
          </p:cNvPr>
          <p:cNvSpPr>
            <a:spLocks noGrp="1"/>
          </p:cNvSpPr>
          <p:nvPr>
            <p:ph type="sldNum" sz="quarter" idx="12"/>
          </p:nvPr>
        </p:nvSpPr>
        <p:spPr/>
        <p:txBody>
          <a:bodyPr/>
          <a:lstStyle/>
          <a:p>
            <a:fld id="{A4333C38-1506-4E4E-A8E3-7FF487D0A1B2}" type="slidenum">
              <a:rPr lang="en-GB" smtClean="0"/>
              <a:t>‹#›</a:t>
            </a:fld>
            <a:endParaRPr lang="en-GB"/>
          </a:p>
        </p:txBody>
      </p:sp>
    </p:spTree>
    <p:extLst>
      <p:ext uri="{BB962C8B-B14F-4D97-AF65-F5344CB8AC3E}">
        <p14:creationId xmlns:p14="http://schemas.microsoft.com/office/powerpoint/2010/main" val="1686601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FD3551A-0FDF-4F1F-8E98-013B46EA2B11}" type="datetimeFigureOut">
              <a:rPr lang="en-GB" smtClean="0"/>
              <a:t>21/08/2025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FC693-4EC4-4607-89AC-65DD57536199}" type="slidenum">
              <a:rPr lang="en-GB" smtClean="0"/>
              <a:t>‹#›</a:t>
            </a:fld>
            <a:endParaRPr lang="en-GB"/>
          </a:p>
        </p:txBody>
      </p:sp>
    </p:spTree>
    <p:extLst>
      <p:ext uri="{BB962C8B-B14F-4D97-AF65-F5344CB8AC3E}">
        <p14:creationId xmlns:p14="http://schemas.microsoft.com/office/powerpoint/2010/main" val="1660963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9" Type="http://schemas.openxmlformats.org/officeDocument/2006/relationships/slideLayout" Target="../slideLayouts/slideLayout57.xml"/><Relationship Id="rId21" Type="http://schemas.openxmlformats.org/officeDocument/2006/relationships/slideLayout" Target="../slideLayouts/slideLayout39.xml"/><Relationship Id="rId34" Type="http://schemas.openxmlformats.org/officeDocument/2006/relationships/slideLayout" Target="../slideLayouts/slideLayout52.xml"/><Relationship Id="rId42" Type="http://schemas.openxmlformats.org/officeDocument/2006/relationships/slideLayout" Target="../slideLayouts/slideLayout60.xml"/><Relationship Id="rId47" Type="http://schemas.openxmlformats.org/officeDocument/2006/relationships/slideLayout" Target="../slideLayouts/slideLayout65.xml"/><Relationship Id="rId50" Type="http://schemas.openxmlformats.org/officeDocument/2006/relationships/slideLayout" Target="../slideLayouts/slideLayout68.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9" Type="http://schemas.openxmlformats.org/officeDocument/2006/relationships/slideLayout" Target="../slideLayouts/slideLayout47.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slideLayout" Target="../slideLayouts/slideLayout50.xml"/><Relationship Id="rId37" Type="http://schemas.openxmlformats.org/officeDocument/2006/relationships/slideLayout" Target="../slideLayouts/slideLayout55.xml"/><Relationship Id="rId40" Type="http://schemas.openxmlformats.org/officeDocument/2006/relationships/slideLayout" Target="../slideLayouts/slideLayout58.xml"/><Relationship Id="rId45" Type="http://schemas.openxmlformats.org/officeDocument/2006/relationships/slideLayout" Target="../slideLayouts/slideLayout63.xml"/><Relationship Id="rId53" Type="http://schemas.openxmlformats.org/officeDocument/2006/relationships/slideLayout" Target="../slideLayouts/slideLayout71.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4" Type="http://schemas.openxmlformats.org/officeDocument/2006/relationships/slideLayout" Target="../slideLayouts/slideLayout62.xml"/><Relationship Id="rId52" Type="http://schemas.openxmlformats.org/officeDocument/2006/relationships/slideLayout" Target="../slideLayouts/slideLayout70.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 Id="rId35" Type="http://schemas.openxmlformats.org/officeDocument/2006/relationships/slideLayout" Target="../slideLayouts/slideLayout53.xml"/><Relationship Id="rId43" Type="http://schemas.openxmlformats.org/officeDocument/2006/relationships/slideLayout" Target="../slideLayouts/slideLayout61.xml"/><Relationship Id="rId48" Type="http://schemas.openxmlformats.org/officeDocument/2006/relationships/slideLayout" Target="../slideLayouts/slideLayout66.xml"/><Relationship Id="rId8" Type="http://schemas.openxmlformats.org/officeDocument/2006/relationships/slideLayout" Target="../slideLayouts/slideLayout26.xml"/><Relationship Id="rId51" Type="http://schemas.openxmlformats.org/officeDocument/2006/relationships/slideLayout" Target="../slideLayouts/slideLayout69.xml"/><Relationship Id="rId3" Type="http://schemas.openxmlformats.org/officeDocument/2006/relationships/slideLayout" Target="../slideLayouts/slideLayout21.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33" Type="http://schemas.openxmlformats.org/officeDocument/2006/relationships/slideLayout" Target="../slideLayouts/slideLayout51.xml"/><Relationship Id="rId38" Type="http://schemas.openxmlformats.org/officeDocument/2006/relationships/slideLayout" Target="../slideLayouts/slideLayout56.xml"/><Relationship Id="rId46" Type="http://schemas.openxmlformats.org/officeDocument/2006/relationships/slideLayout" Target="../slideLayouts/slideLayout64.xml"/><Relationship Id="rId20" Type="http://schemas.openxmlformats.org/officeDocument/2006/relationships/slideLayout" Target="../slideLayouts/slideLayout38.xml"/><Relationship Id="rId41" Type="http://schemas.openxmlformats.org/officeDocument/2006/relationships/slideLayout" Target="../slideLayouts/slideLayout59.xml"/><Relationship Id="rId54"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36" Type="http://schemas.openxmlformats.org/officeDocument/2006/relationships/slideLayout" Target="../slideLayouts/slideLayout54.xml"/><Relationship Id="rId49"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image" Target="../media/image22.png"/><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theme" Target="../theme/theme3.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accent1">
                <a:lumMod val="5000"/>
                <a:lumOff val="95000"/>
                <a:alpha val="80000"/>
              </a:schemeClr>
            </a:gs>
            <a:gs pos="79000">
              <a:schemeClr val="accent5">
                <a:lumMod val="20000"/>
                <a:lumOff val="8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fld id="{28304753-5C75-464A-A485-3EED1BAD2BE7}" type="datetime1">
              <a:rPr lang="en-GB" smtClean="0"/>
              <a:t>21/08/2025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F485B019-16AC-4681-A093-463ADEC6E4E8}" type="slidenum">
              <a:rPr lang="en-GB" smtClean="0"/>
              <a:pPr/>
              <a:t>‹#›</a:t>
            </a:fld>
            <a:endParaRPr lang="en-GB"/>
          </a:p>
        </p:txBody>
      </p:sp>
    </p:spTree>
    <p:extLst>
      <p:ext uri="{BB962C8B-B14F-4D97-AF65-F5344CB8AC3E}">
        <p14:creationId xmlns:p14="http://schemas.microsoft.com/office/powerpoint/2010/main" val="206915965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57" r:id="rId12"/>
    <p:sldLayoutId id="2147483838" r:id="rId13"/>
    <p:sldLayoutId id="2147483839" r:id="rId14"/>
    <p:sldLayoutId id="2147483842" r:id="rId15"/>
    <p:sldLayoutId id="2147483859" r:id="rId16"/>
    <p:sldLayoutId id="2147483862" r:id="rId17"/>
    <p:sldLayoutId id="214748386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9000">
              <a:schemeClr val="accent1">
                <a:lumMod val="5000"/>
                <a:lumOff val="95000"/>
                <a:alpha val="80000"/>
              </a:schemeClr>
            </a:gs>
            <a:gs pos="79000">
              <a:schemeClr val="accent5">
                <a:lumMod val="20000"/>
                <a:lumOff val="8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106F3E85-AC8B-C846-A7F7-160C6B00D6B6}"/>
              </a:ext>
            </a:extLst>
          </p:cNvPr>
          <p:cNvSpPr>
            <a:spLocks noGrp="1"/>
          </p:cNvSpPr>
          <p:nvPr>
            <p:ph type="ftr" sz="quarter" idx="3"/>
          </p:nvPr>
        </p:nvSpPr>
        <p:spPr>
          <a:xfrm>
            <a:off x="321365" y="6356356"/>
            <a:ext cx="4114800" cy="365125"/>
          </a:xfrm>
          <a:prstGeom prst="rect">
            <a:avLst/>
          </a:prstGeom>
        </p:spPr>
        <p:txBody>
          <a:bodyPr vert="horz" lIns="91440" tIns="45720" rIns="91440" bIns="45720" rtlCol="0" anchor="ctr"/>
          <a:lstStyle>
            <a:lvl1pPr algn="l">
              <a:defRPr sz="1025">
                <a:solidFill>
                  <a:schemeClr val="tx1">
                    <a:tint val="75000"/>
                  </a:schemeClr>
                </a:solidFill>
              </a:defRPr>
            </a:lvl1pPr>
          </a:lstStyle>
          <a:p>
            <a:endParaRPr lang="en-GB"/>
          </a:p>
        </p:txBody>
      </p:sp>
      <p:sp>
        <p:nvSpPr>
          <p:cNvPr id="7" name="Slide Number Placeholder 6">
            <a:extLst>
              <a:ext uri="{FF2B5EF4-FFF2-40B4-BE49-F238E27FC236}">
                <a16:creationId xmlns:a16="http://schemas.microsoft.com/office/drawing/2014/main" id="{EA8DE536-0B45-7441-B50C-58E7BE35FED0}"/>
              </a:ext>
            </a:extLst>
          </p:cNvPr>
          <p:cNvSpPr>
            <a:spLocks noGrp="1"/>
          </p:cNvSpPr>
          <p:nvPr>
            <p:ph type="sldNum" sz="quarter" idx="4"/>
          </p:nvPr>
        </p:nvSpPr>
        <p:spPr>
          <a:xfrm>
            <a:off x="8610601" y="6356356"/>
            <a:ext cx="2743199" cy="365125"/>
          </a:xfrm>
          <a:prstGeom prst="rect">
            <a:avLst/>
          </a:prstGeom>
        </p:spPr>
        <p:txBody>
          <a:bodyPr vert="horz" lIns="91440" tIns="45720" rIns="91440" bIns="45720" rtlCol="0" anchor="ctr"/>
          <a:lstStyle>
            <a:lvl1pPr algn="r">
              <a:defRPr sz="1025">
                <a:solidFill>
                  <a:schemeClr val="tx1">
                    <a:tint val="75000"/>
                  </a:schemeClr>
                </a:solidFill>
              </a:defRPr>
            </a:lvl1pPr>
          </a:lstStyle>
          <a:p>
            <a:fld id="{B6F15528-21DE-4FAA-801E-634DDDAF4B2B}" type="slidenum">
              <a:rPr lang="en-GB" smtClean="0"/>
              <a:t>‹#›</a:t>
            </a:fld>
            <a:endParaRPr lang="en-GB"/>
          </a:p>
        </p:txBody>
      </p:sp>
    </p:spTree>
    <p:extLst>
      <p:ext uri="{BB962C8B-B14F-4D97-AF65-F5344CB8AC3E}">
        <p14:creationId xmlns:p14="http://schemas.microsoft.com/office/powerpoint/2010/main" val="2455945051"/>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802" r:id="rId19"/>
    <p:sldLayoutId id="2147483803" r:id="rId20"/>
    <p:sldLayoutId id="2147483804" r:id="rId21"/>
    <p:sldLayoutId id="2147483805" r:id="rId22"/>
    <p:sldLayoutId id="2147483806" r:id="rId23"/>
    <p:sldLayoutId id="2147483807" r:id="rId24"/>
    <p:sldLayoutId id="2147483808" r:id="rId25"/>
    <p:sldLayoutId id="2147483809" r:id="rId26"/>
    <p:sldLayoutId id="2147483810" r:id="rId27"/>
    <p:sldLayoutId id="2147483811" r:id="rId28"/>
    <p:sldLayoutId id="2147483812" r:id="rId29"/>
    <p:sldLayoutId id="2147483813" r:id="rId30"/>
    <p:sldLayoutId id="2147483814" r:id="rId31"/>
    <p:sldLayoutId id="2147483815" r:id="rId32"/>
    <p:sldLayoutId id="2147483816" r:id="rId33"/>
    <p:sldLayoutId id="2147483817" r:id="rId34"/>
    <p:sldLayoutId id="2147483818" r:id="rId35"/>
    <p:sldLayoutId id="2147483819" r:id="rId36"/>
    <p:sldLayoutId id="2147483820" r:id="rId37"/>
    <p:sldLayoutId id="2147483821" r:id="rId38"/>
    <p:sldLayoutId id="2147483822" r:id="rId39"/>
    <p:sldLayoutId id="2147483823" r:id="rId40"/>
    <p:sldLayoutId id="2147483824" r:id="rId41"/>
    <p:sldLayoutId id="2147483825" r:id="rId42"/>
    <p:sldLayoutId id="2147483826" r:id="rId43"/>
    <p:sldLayoutId id="2147483827" r:id="rId44"/>
    <p:sldLayoutId id="2147483828" r:id="rId45"/>
    <p:sldLayoutId id="2147483829" r:id="rId46"/>
    <p:sldLayoutId id="2147483830" r:id="rId47"/>
    <p:sldLayoutId id="2147483831" r:id="rId48"/>
    <p:sldLayoutId id="2147483832" r:id="rId49"/>
    <p:sldLayoutId id="2147483833" r:id="rId50"/>
    <p:sldLayoutId id="2147483834" r:id="rId51"/>
    <p:sldLayoutId id="2147483835" r:id="rId52"/>
    <p:sldLayoutId id="2147483836" r:id="rId53"/>
  </p:sldLayoutIdLst>
  <p:hf hdr="0" ftr="0" dt="0"/>
  <p:txStyles>
    <p:titleStyle>
      <a:lvl1pPr algn="l" defTabSz="781180" rtl="0" eaLnBrk="1" latinLnBrk="0" hangingPunct="1">
        <a:lnSpc>
          <a:spcPct val="90000"/>
        </a:lnSpc>
        <a:spcBef>
          <a:spcPct val="0"/>
        </a:spcBef>
        <a:buNone/>
        <a:defRPr sz="3759" kern="1200">
          <a:solidFill>
            <a:schemeClr val="tx1"/>
          </a:solidFill>
          <a:latin typeface="+mj-lt"/>
          <a:ea typeface="+mj-ea"/>
          <a:cs typeface="+mj-cs"/>
        </a:defRPr>
      </a:lvl1pPr>
    </p:titleStyle>
    <p:bodyStyle>
      <a:lvl1pPr marL="195295" indent="-195295" algn="l" defTabSz="781180" rtl="0" eaLnBrk="1" latinLnBrk="0" hangingPunct="1">
        <a:lnSpc>
          <a:spcPct val="90000"/>
        </a:lnSpc>
        <a:spcBef>
          <a:spcPts val="854"/>
        </a:spcBef>
        <a:buFont typeface="Arial" panose="020B0604020202020204" pitchFamily="34" charset="0"/>
        <a:buChar char="•"/>
        <a:defRPr sz="2392" kern="1200">
          <a:solidFill>
            <a:schemeClr val="tx1"/>
          </a:solidFill>
          <a:latin typeface="+mn-lt"/>
          <a:ea typeface="+mn-ea"/>
          <a:cs typeface="+mn-cs"/>
        </a:defRPr>
      </a:lvl1pPr>
      <a:lvl2pPr marL="585885" indent="-195295" algn="l" defTabSz="781180" rtl="0" eaLnBrk="1" latinLnBrk="0" hangingPunct="1">
        <a:lnSpc>
          <a:spcPct val="90000"/>
        </a:lnSpc>
        <a:spcBef>
          <a:spcPts val="427"/>
        </a:spcBef>
        <a:buFont typeface="Arial" panose="020B0604020202020204" pitchFamily="34" charset="0"/>
        <a:buChar char="•"/>
        <a:defRPr sz="2050" kern="1200">
          <a:solidFill>
            <a:schemeClr val="tx1"/>
          </a:solidFill>
          <a:latin typeface="+mn-lt"/>
          <a:ea typeface="+mn-ea"/>
          <a:cs typeface="+mn-cs"/>
        </a:defRPr>
      </a:lvl2pPr>
      <a:lvl3pPr marL="976475" indent="-195295" algn="l" defTabSz="781180" rtl="0" eaLnBrk="1" latinLnBrk="0" hangingPunct="1">
        <a:lnSpc>
          <a:spcPct val="90000"/>
        </a:lnSpc>
        <a:spcBef>
          <a:spcPts val="427"/>
        </a:spcBef>
        <a:buFont typeface="Arial" panose="020B0604020202020204" pitchFamily="34" charset="0"/>
        <a:buChar char="•"/>
        <a:defRPr sz="1709" kern="1200">
          <a:solidFill>
            <a:schemeClr val="tx1"/>
          </a:solidFill>
          <a:latin typeface="+mn-lt"/>
          <a:ea typeface="+mn-ea"/>
          <a:cs typeface="+mn-cs"/>
        </a:defRPr>
      </a:lvl3pPr>
      <a:lvl4pPr marL="1367065"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4pPr>
      <a:lvl5pPr marL="1757654"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5pPr>
      <a:lvl6pPr marL="2148244"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6pPr>
      <a:lvl7pPr marL="2538834"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7pPr>
      <a:lvl8pPr marL="2929424"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8pPr>
      <a:lvl9pPr marL="3320015" indent="-195295" algn="l" defTabSz="781180" rtl="0" eaLnBrk="1" latinLnBrk="0" hangingPunct="1">
        <a:lnSpc>
          <a:spcPct val="90000"/>
        </a:lnSpc>
        <a:spcBef>
          <a:spcPts val="427"/>
        </a:spcBef>
        <a:buFont typeface="Arial" panose="020B0604020202020204" pitchFamily="34" charset="0"/>
        <a:buChar char="•"/>
        <a:defRPr sz="1538" kern="1200">
          <a:solidFill>
            <a:schemeClr val="tx1"/>
          </a:solidFill>
          <a:latin typeface="+mn-lt"/>
          <a:ea typeface="+mn-ea"/>
          <a:cs typeface="+mn-cs"/>
        </a:defRPr>
      </a:lvl9pPr>
    </p:bodyStyle>
    <p:otherStyle>
      <a:defPPr>
        <a:defRPr lang="en-US"/>
      </a:defPPr>
      <a:lvl1pPr marL="0" algn="l" defTabSz="781180" rtl="0" eaLnBrk="1" latinLnBrk="0" hangingPunct="1">
        <a:defRPr sz="1538" kern="1200">
          <a:solidFill>
            <a:schemeClr val="tx1"/>
          </a:solidFill>
          <a:latin typeface="+mn-lt"/>
          <a:ea typeface="+mn-ea"/>
          <a:cs typeface="+mn-cs"/>
        </a:defRPr>
      </a:lvl1pPr>
      <a:lvl2pPr marL="390589" algn="l" defTabSz="781180" rtl="0" eaLnBrk="1" latinLnBrk="0" hangingPunct="1">
        <a:defRPr sz="1538" kern="1200">
          <a:solidFill>
            <a:schemeClr val="tx1"/>
          </a:solidFill>
          <a:latin typeface="+mn-lt"/>
          <a:ea typeface="+mn-ea"/>
          <a:cs typeface="+mn-cs"/>
        </a:defRPr>
      </a:lvl2pPr>
      <a:lvl3pPr marL="781180" algn="l" defTabSz="781180" rtl="0" eaLnBrk="1" latinLnBrk="0" hangingPunct="1">
        <a:defRPr sz="1538" kern="1200">
          <a:solidFill>
            <a:schemeClr val="tx1"/>
          </a:solidFill>
          <a:latin typeface="+mn-lt"/>
          <a:ea typeface="+mn-ea"/>
          <a:cs typeface="+mn-cs"/>
        </a:defRPr>
      </a:lvl3pPr>
      <a:lvl4pPr marL="1171770" algn="l" defTabSz="781180" rtl="0" eaLnBrk="1" latinLnBrk="0" hangingPunct="1">
        <a:defRPr sz="1538" kern="1200">
          <a:solidFill>
            <a:schemeClr val="tx1"/>
          </a:solidFill>
          <a:latin typeface="+mn-lt"/>
          <a:ea typeface="+mn-ea"/>
          <a:cs typeface="+mn-cs"/>
        </a:defRPr>
      </a:lvl4pPr>
      <a:lvl5pPr marL="1562359" algn="l" defTabSz="781180" rtl="0" eaLnBrk="1" latinLnBrk="0" hangingPunct="1">
        <a:defRPr sz="1538" kern="1200">
          <a:solidFill>
            <a:schemeClr val="tx1"/>
          </a:solidFill>
          <a:latin typeface="+mn-lt"/>
          <a:ea typeface="+mn-ea"/>
          <a:cs typeface="+mn-cs"/>
        </a:defRPr>
      </a:lvl5pPr>
      <a:lvl6pPr marL="1952949" algn="l" defTabSz="781180" rtl="0" eaLnBrk="1" latinLnBrk="0" hangingPunct="1">
        <a:defRPr sz="1538" kern="1200">
          <a:solidFill>
            <a:schemeClr val="tx1"/>
          </a:solidFill>
          <a:latin typeface="+mn-lt"/>
          <a:ea typeface="+mn-ea"/>
          <a:cs typeface="+mn-cs"/>
        </a:defRPr>
      </a:lvl6pPr>
      <a:lvl7pPr marL="2343539" algn="l" defTabSz="781180" rtl="0" eaLnBrk="1" latinLnBrk="0" hangingPunct="1">
        <a:defRPr sz="1538" kern="1200">
          <a:solidFill>
            <a:schemeClr val="tx1"/>
          </a:solidFill>
          <a:latin typeface="+mn-lt"/>
          <a:ea typeface="+mn-ea"/>
          <a:cs typeface="+mn-cs"/>
        </a:defRPr>
      </a:lvl7pPr>
      <a:lvl8pPr marL="2734128" algn="l" defTabSz="781180" rtl="0" eaLnBrk="1" latinLnBrk="0" hangingPunct="1">
        <a:defRPr sz="1538" kern="1200">
          <a:solidFill>
            <a:schemeClr val="tx1"/>
          </a:solidFill>
          <a:latin typeface="+mn-lt"/>
          <a:ea typeface="+mn-ea"/>
          <a:cs typeface="+mn-cs"/>
        </a:defRPr>
      </a:lvl8pPr>
      <a:lvl9pPr marL="3124719" algn="l" defTabSz="781180" rtl="0" eaLnBrk="1" latinLnBrk="0" hangingPunct="1">
        <a:defRPr sz="15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4" name="Picture 23" descr="A black and purple square with a logo&#10;&#10;Description automatically generated with medium confidence">
            <a:extLst>
              <a:ext uri="{FF2B5EF4-FFF2-40B4-BE49-F238E27FC236}">
                <a16:creationId xmlns:a16="http://schemas.microsoft.com/office/drawing/2014/main" id="{8242CD86-FF42-2B7F-F284-829718E520E0}"/>
              </a:ext>
            </a:extLst>
          </p:cNvPr>
          <p:cNvPicPr>
            <a:picLocks noGrp="1" noRot="1" noChangeAspect="1" noMove="1" noResize="1" noEditPoints="1" noAdjustHandles="1" noChangeArrowheads="1" noChangeShapeType="1" noCrop="1"/>
          </p:cNvPicPr>
          <p:nvPr/>
        </p:nvPicPr>
        <p:blipFill rotWithShape="1">
          <a:blip r:embed="rId26" cstate="print">
            <a:extLst>
              <a:ext uri="{28A0092B-C50C-407E-A947-70E740481C1C}">
                <a14:useLocalDpi xmlns:a14="http://schemas.microsoft.com/office/drawing/2010/main" val="0"/>
              </a:ext>
            </a:extLst>
          </a:blip>
          <a:srcRect r="25920" b="39140"/>
          <a:stretch/>
        </p:blipFill>
        <p:spPr>
          <a:xfrm>
            <a:off x="11097905" y="6001315"/>
            <a:ext cx="1094096" cy="856686"/>
          </a:xfrm>
          <a:prstGeom prst="rect">
            <a:avLst/>
          </a:prstGeom>
        </p:spPr>
      </p:pic>
      <p:sp>
        <p:nvSpPr>
          <p:cNvPr id="2" name="Title Placeholder 1">
            <a:extLst>
              <a:ext uri="{FF2B5EF4-FFF2-40B4-BE49-F238E27FC236}">
                <a16:creationId xmlns:a16="http://schemas.microsoft.com/office/drawing/2014/main" id="{DBCC77A2-CA97-8C47-2D7A-6BC0DF99781B}"/>
              </a:ext>
            </a:extLst>
          </p:cNvPr>
          <p:cNvSpPr>
            <a:spLocks noGrp="1"/>
          </p:cNvSpPr>
          <p:nvPr>
            <p:ph type="title"/>
          </p:nvPr>
        </p:nvSpPr>
        <p:spPr>
          <a:xfrm>
            <a:off x="695325" y="836712"/>
            <a:ext cx="10801350" cy="725996"/>
          </a:xfrm>
          <a:prstGeom prst="rect">
            <a:avLst/>
          </a:prstGeom>
        </p:spPr>
        <p:txBody>
          <a:bodyPr vert="horz" lIns="0" tIns="45720" rIns="0" bIns="45720" rtlCol="0" anchor="t">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5A35E62-AD8B-CA34-EE44-E32DBEF2838F}"/>
              </a:ext>
            </a:extLst>
          </p:cNvPr>
          <p:cNvSpPr>
            <a:spLocks noGrp="1"/>
          </p:cNvSpPr>
          <p:nvPr>
            <p:ph type="body" idx="1"/>
          </p:nvPr>
        </p:nvSpPr>
        <p:spPr>
          <a:xfrm>
            <a:off x="695325" y="1694984"/>
            <a:ext cx="10801350" cy="449787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E4167FA3-7C9E-CA2D-86D5-A6E2B9CE184B}"/>
              </a:ext>
            </a:extLst>
          </p:cNvPr>
          <p:cNvSpPr>
            <a:spLocks noGrp="1"/>
          </p:cNvSpPr>
          <p:nvPr>
            <p:ph type="dt" sz="half" idx="2"/>
          </p:nvPr>
        </p:nvSpPr>
        <p:spPr>
          <a:xfrm>
            <a:off x="695489" y="6340239"/>
            <a:ext cx="1117340" cy="365125"/>
          </a:xfrm>
          <a:prstGeom prst="rect">
            <a:avLst/>
          </a:prstGeom>
        </p:spPr>
        <p:txBody>
          <a:bodyPr vert="horz" lIns="0" tIns="0" rIns="0" bIns="0" rtlCol="0" anchor="b"/>
          <a:lstStyle>
            <a:lvl1pPr algn="l">
              <a:defRPr sz="1200">
                <a:solidFill>
                  <a:schemeClr val="tx1"/>
                </a:solidFill>
              </a:defRPr>
            </a:lvl1pPr>
          </a:lstStyle>
          <a:p>
            <a:fld id="{F87658D8-165F-46CC-A241-FD3E84DD5C2E}" type="datetimeFigureOut">
              <a:rPr lang="en-GB" smtClean="0"/>
              <a:t>21/08/2025</a:t>
            </a:fld>
            <a:endParaRPr lang="en-GB"/>
          </a:p>
        </p:txBody>
      </p:sp>
      <p:sp>
        <p:nvSpPr>
          <p:cNvPr id="5" name="Footer Placeholder 4">
            <a:extLst>
              <a:ext uri="{FF2B5EF4-FFF2-40B4-BE49-F238E27FC236}">
                <a16:creationId xmlns:a16="http://schemas.microsoft.com/office/drawing/2014/main" id="{8F950C61-49B1-3DED-4679-7B2EB31F7239}"/>
              </a:ext>
            </a:extLst>
          </p:cNvPr>
          <p:cNvSpPr>
            <a:spLocks noGrp="1"/>
          </p:cNvSpPr>
          <p:nvPr>
            <p:ph type="ftr" sz="quarter" idx="3"/>
          </p:nvPr>
        </p:nvSpPr>
        <p:spPr>
          <a:xfrm>
            <a:off x="2099556" y="6332258"/>
            <a:ext cx="7992888" cy="365125"/>
          </a:xfrm>
          <a:prstGeom prst="rect">
            <a:avLst/>
          </a:prstGeom>
        </p:spPr>
        <p:txBody>
          <a:bodyPr vert="horz" lIns="0" tIns="0" rIns="0" bIns="0" rtlCol="0" anchor="b"/>
          <a:lstStyle>
            <a:lvl1pPr algn="ctr">
              <a:defRPr sz="1200">
                <a:solidFill>
                  <a:schemeClr val="tx1"/>
                </a:solidFill>
              </a:defRPr>
            </a:lvl1pPr>
          </a:lstStyle>
          <a:p>
            <a:endParaRPr lang="en-GB"/>
          </a:p>
        </p:txBody>
      </p:sp>
      <p:grpSp>
        <p:nvGrpSpPr>
          <p:cNvPr id="9" name="5494fb68-6971-4a8b-aa30-f50e6e6106db" hidden="1">
            <a:extLst>
              <a:ext uri="{FF2B5EF4-FFF2-40B4-BE49-F238E27FC236}">
                <a16:creationId xmlns:a16="http://schemas.microsoft.com/office/drawing/2014/main" id="{5A481DD3-16AF-2754-DA99-ECA8EF2DAB58}"/>
              </a:ext>
            </a:extLst>
          </p:cNvPr>
          <p:cNvGrpSpPr>
            <a:grpSpLocks/>
          </p:cNvGrpSpPr>
          <p:nvPr/>
        </p:nvGrpSpPr>
        <p:grpSpPr>
          <a:xfrm>
            <a:off x="5874525" y="6277388"/>
            <a:ext cx="442950" cy="411952"/>
            <a:chOff x="4820125" y="6111586"/>
            <a:chExt cx="706668" cy="698745"/>
          </a:xfrm>
          <a:solidFill>
            <a:schemeClr val="accent6"/>
          </a:solidFill>
        </p:grpSpPr>
        <p:sp>
          <p:nvSpPr>
            <p:cNvPr id="10" name="Freeform: Shape 9">
              <a:extLst>
                <a:ext uri="{FF2B5EF4-FFF2-40B4-BE49-F238E27FC236}">
                  <a16:creationId xmlns:a16="http://schemas.microsoft.com/office/drawing/2014/main" id="{A7C11B6F-55A2-6B89-5F81-92BA2C285CFD}"/>
                </a:ext>
              </a:extLst>
            </p:cNvPr>
            <p:cNvSpPr/>
            <p:nvPr/>
          </p:nvSpPr>
          <p:spPr>
            <a:xfrm>
              <a:off x="4820125" y="6111586"/>
              <a:ext cx="706668" cy="698745"/>
            </a:xfrm>
            <a:custGeom>
              <a:avLst/>
              <a:gdLst>
                <a:gd name="connsiteX0" fmla="*/ 706668 w 706668"/>
                <a:gd name="connsiteY0" fmla="*/ 698745 h 698745"/>
                <a:gd name="connsiteX1" fmla="*/ 107654 w 706668"/>
                <a:gd name="connsiteY1" fmla="*/ 698745 h 698745"/>
                <a:gd name="connsiteX2" fmla="*/ 0 w 706668"/>
                <a:gd name="connsiteY2" fmla="*/ 592304 h 698745"/>
                <a:gd name="connsiteX3" fmla="*/ 0 w 706668"/>
                <a:gd name="connsiteY3" fmla="*/ 0 h 698745"/>
                <a:gd name="connsiteX4" fmla="*/ 599014 w 706668"/>
                <a:gd name="connsiteY4" fmla="*/ 0 h 698745"/>
                <a:gd name="connsiteX5" fmla="*/ 706668 w 706668"/>
                <a:gd name="connsiteY5" fmla="*/ 106442 h 698745"/>
                <a:gd name="connsiteX6" fmla="*/ 706668 w 706668"/>
                <a:gd name="connsiteY6" fmla="*/ 698745 h 698745"/>
                <a:gd name="connsiteX7" fmla="*/ 6473 w 706668"/>
                <a:gd name="connsiteY7" fmla="*/ 6386 h 698745"/>
                <a:gd name="connsiteX8" fmla="*/ 6473 w 706668"/>
                <a:gd name="connsiteY8" fmla="*/ 592304 h 698745"/>
                <a:gd name="connsiteX9" fmla="*/ 107654 w 706668"/>
                <a:gd name="connsiteY9" fmla="*/ 692359 h 698745"/>
                <a:gd name="connsiteX10" fmla="*/ 700196 w 706668"/>
                <a:gd name="connsiteY10" fmla="*/ 692359 h 698745"/>
                <a:gd name="connsiteX11" fmla="*/ 700196 w 706668"/>
                <a:gd name="connsiteY11" fmla="*/ 106442 h 698745"/>
                <a:gd name="connsiteX12" fmla="*/ 599014 w 706668"/>
                <a:gd name="connsiteY12" fmla="*/ 6386 h 698745"/>
                <a:gd name="connsiteX13" fmla="*/ 6473 w 706668"/>
                <a:gd name="connsiteY13" fmla="*/ 6386 h 69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6668" h="698745">
                  <a:moveTo>
                    <a:pt x="706668" y="698745"/>
                  </a:moveTo>
                  <a:lnTo>
                    <a:pt x="107654" y="698745"/>
                  </a:lnTo>
                  <a:cubicBezTo>
                    <a:pt x="48296" y="698745"/>
                    <a:pt x="0" y="650990"/>
                    <a:pt x="0" y="592304"/>
                  </a:cubicBezTo>
                  <a:lnTo>
                    <a:pt x="0" y="0"/>
                  </a:lnTo>
                  <a:lnTo>
                    <a:pt x="599014" y="0"/>
                  </a:lnTo>
                  <a:cubicBezTo>
                    <a:pt x="658372" y="0"/>
                    <a:pt x="706668" y="47755"/>
                    <a:pt x="706668" y="106442"/>
                  </a:cubicBezTo>
                  <a:lnTo>
                    <a:pt x="706668" y="698745"/>
                  </a:lnTo>
                  <a:close/>
                  <a:moveTo>
                    <a:pt x="6473" y="6386"/>
                  </a:moveTo>
                  <a:lnTo>
                    <a:pt x="6473" y="592304"/>
                  </a:lnTo>
                  <a:cubicBezTo>
                    <a:pt x="6473" y="647484"/>
                    <a:pt x="51868" y="692359"/>
                    <a:pt x="107654" y="692359"/>
                  </a:cubicBezTo>
                  <a:lnTo>
                    <a:pt x="700196" y="692359"/>
                  </a:lnTo>
                  <a:lnTo>
                    <a:pt x="700196" y="106442"/>
                  </a:lnTo>
                  <a:cubicBezTo>
                    <a:pt x="700196" y="51262"/>
                    <a:pt x="654800" y="6386"/>
                    <a:pt x="599014" y="6386"/>
                  </a:cubicBezTo>
                  <a:lnTo>
                    <a:pt x="6473" y="6386"/>
                  </a:lnTo>
                  <a:close/>
                </a:path>
              </a:pathLst>
            </a:custGeom>
            <a:grp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grpSp>
          <p:nvGrpSpPr>
            <p:cNvPr id="11" name="Graphic 5">
              <a:extLst>
                <a:ext uri="{FF2B5EF4-FFF2-40B4-BE49-F238E27FC236}">
                  <a16:creationId xmlns:a16="http://schemas.microsoft.com/office/drawing/2014/main" id="{A4B62AA3-C6E3-277D-F279-B0210DF5DC68}"/>
                </a:ext>
              </a:extLst>
            </p:cNvPr>
            <p:cNvGrpSpPr/>
            <p:nvPr/>
          </p:nvGrpSpPr>
          <p:grpSpPr>
            <a:xfrm>
              <a:off x="5001187" y="6264311"/>
              <a:ext cx="344545" cy="396175"/>
              <a:chOff x="5001187" y="6264311"/>
              <a:chExt cx="344545" cy="396175"/>
            </a:xfrm>
            <a:grpFill/>
          </p:grpSpPr>
          <p:grpSp>
            <p:nvGrpSpPr>
              <p:cNvPr id="12" name="Graphic 5">
                <a:extLst>
                  <a:ext uri="{FF2B5EF4-FFF2-40B4-BE49-F238E27FC236}">
                    <a16:creationId xmlns:a16="http://schemas.microsoft.com/office/drawing/2014/main" id="{DAA7D501-6581-CACD-03B5-16AB58C78EA9}"/>
                  </a:ext>
                </a:extLst>
              </p:cNvPr>
              <p:cNvGrpSpPr/>
              <p:nvPr/>
            </p:nvGrpSpPr>
            <p:grpSpPr>
              <a:xfrm>
                <a:off x="5001187" y="6500076"/>
                <a:ext cx="330279" cy="160409"/>
                <a:chOff x="5001187" y="6500076"/>
                <a:chExt cx="330279" cy="160409"/>
              </a:xfrm>
              <a:grpFill/>
            </p:grpSpPr>
            <p:sp>
              <p:nvSpPr>
                <p:cNvPr id="16" name="Freeform: Shape 15">
                  <a:extLst>
                    <a:ext uri="{FF2B5EF4-FFF2-40B4-BE49-F238E27FC236}">
                      <a16:creationId xmlns:a16="http://schemas.microsoft.com/office/drawing/2014/main" id="{FA25FAD2-30B4-5233-3A8F-48765DCB8F63}"/>
                    </a:ext>
                  </a:extLst>
                </p:cNvPr>
                <p:cNvSpPr/>
                <p:nvPr/>
              </p:nvSpPr>
              <p:spPr>
                <a:xfrm>
                  <a:off x="5217469" y="6500119"/>
                  <a:ext cx="113996" cy="160366"/>
                </a:xfrm>
                <a:custGeom>
                  <a:avLst/>
                  <a:gdLst>
                    <a:gd name="connsiteX0" fmla="*/ 2554 w 113996"/>
                    <a:gd name="connsiteY0" fmla="*/ 160367 h 160366"/>
                    <a:gd name="connsiteX1" fmla="*/ 2554 w 113996"/>
                    <a:gd name="connsiteY1" fmla="*/ 143871 h 160366"/>
                    <a:gd name="connsiteX2" fmla="*/ 94536 w 113996"/>
                    <a:gd name="connsiteY2" fmla="*/ 143871 h 160366"/>
                    <a:gd name="connsiteX3" fmla="*/ 94536 w 113996"/>
                    <a:gd name="connsiteY3" fmla="*/ 86375 h 160366"/>
                    <a:gd name="connsiteX4" fmla="*/ 15521 w 113996"/>
                    <a:gd name="connsiteY4" fmla="*/ 86375 h 160366"/>
                    <a:gd name="connsiteX5" fmla="*/ 15521 w 113996"/>
                    <a:gd name="connsiteY5" fmla="*/ 69879 h 160366"/>
                    <a:gd name="connsiteX6" fmla="*/ 94536 w 113996"/>
                    <a:gd name="connsiteY6" fmla="*/ 69879 h 160366"/>
                    <a:gd name="connsiteX7" fmla="*/ 94536 w 113996"/>
                    <a:gd name="connsiteY7" fmla="*/ 16496 h 160366"/>
                    <a:gd name="connsiteX8" fmla="*/ 0 w 113996"/>
                    <a:gd name="connsiteY8" fmla="*/ 16496 h 160366"/>
                    <a:gd name="connsiteX9" fmla="*/ 0 w 113996"/>
                    <a:gd name="connsiteY9" fmla="*/ 0 h 160366"/>
                    <a:gd name="connsiteX10" fmla="*/ 113997 w 113996"/>
                    <a:gd name="connsiteY10" fmla="*/ 0 h 160366"/>
                    <a:gd name="connsiteX11" fmla="*/ 113997 w 113996"/>
                    <a:gd name="connsiteY11" fmla="*/ 160367 h 160366"/>
                    <a:gd name="connsiteX12" fmla="*/ 2554 w 113996"/>
                    <a:gd name="connsiteY12" fmla="*/ 160367 h 16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996" h="160366">
                      <a:moveTo>
                        <a:pt x="2554" y="160367"/>
                      </a:moveTo>
                      <a:lnTo>
                        <a:pt x="2554" y="143871"/>
                      </a:lnTo>
                      <a:lnTo>
                        <a:pt x="94536" y="143871"/>
                      </a:lnTo>
                      <a:lnTo>
                        <a:pt x="94536" y="86375"/>
                      </a:lnTo>
                      <a:lnTo>
                        <a:pt x="15521" y="86375"/>
                      </a:lnTo>
                      <a:lnTo>
                        <a:pt x="15521" y="69879"/>
                      </a:lnTo>
                      <a:lnTo>
                        <a:pt x="94536" y="69879"/>
                      </a:lnTo>
                      <a:lnTo>
                        <a:pt x="94536" y="16496"/>
                      </a:lnTo>
                      <a:lnTo>
                        <a:pt x="0" y="16496"/>
                      </a:lnTo>
                      <a:lnTo>
                        <a:pt x="0" y="0"/>
                      </a:lnTo>
                      <a:lnTo>
                        <a:pt x="113997" y="0"/>
                      </a:lnTo>
                      <a:lnTo>
                        <a:pt x="113997" y="160367"/>
                      </a:lnTo>
                      <a:lnTo>
                        <a:pt x="2554" y="160367"/>
                      </a:lnTo>
                      <a:close/>
                    </a:path>
                  </a:pathLst>
                </a:custGeom>
                <a:grp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17" name="Freeform: Shape 16">
                  <a:extLst>
                    <a:ext uri="{FF2B5EF4-FFF2-40B4-BE49-F238E27FC236}">
                      <a16:creationId xmlns:a16="http://schemas.microsoft.com/office/drawing/2014/main" id="{237B4460-1ABA-19AF-B70D-2C3AAEAFE134}"/>
                    </a:ext>
                  </a:extLst>
                </p:cNvPr>
                <p:cNvSpPr/>
                <p:nvPr/>
              </p:nvSpPr>
              <p:spPr>
                <a:xfrm>
                  <a:off x="5001187" y="6500076"/>
                  <a:ext cx="128587" cy="160409"/>
                </a:xfrm>
                <a:custGeom>
                  <a:avLst/>
                  <a:gdLst>
                    <a:gd name="connsiteX0" fmla="*/ 35892 w 128587"/>
                    <a:gd name="connsiteY0" fmla="*/ 150322 h 160409"/>
                    <a:gd name="connsiteX1" fmla="*/ 72953 w 128587"/>
                    <a:gd name="connsiteY1" fmla="*/ 160410 h 160409"/>
                    <a:gd name="connsiteX2" fmla="*/ 128566 w 128587"/>
                    <a:gd name="connsiteY2" fmla="*/ 160410 h 160409"/>
                    <a:gd name="connsiteX3" fmla="*/ 128566 w 128587"/>
                    <a:gd name="connsiteY3" fmla="*/ 69641 h 160409"/>
                    <a:gd name="connsiteX4" fmla="*/ 109343 w 128587"/>
                    <a:gd name="connsiteY4" fmla="*/ 69641 h 160409"/>
                    <a:gd name="connsiteX5" fmla="*/ 109343 w 128587"/>
                    <a:gd name="connsiteY5" fmla="*/ 143892 h 160409"/>
                    <a:gd name="connsiteX6" fmla="*/ 109105 w 128587"/>
                    <a:gd name="connsiteY6" fmla="*/ 143892 h 160409"/>
                    <a:gd name="connsiteX7" fmla="*/ 76200 w 128587"/>
                    <a:gd name="connsiteY7" fmla="*/ 143892 h 160409"/>
                    <a:gd name="connsiteX8" fmla="*/ 53492 w 128587"/>
                    <a:gd name="connsiteY8" fmla="*/ 139996 h 160409"/>
                    <a:gd name="connsiteX9" fmla="*/ 19440 w 128587"/>
                    <a:gd name="connsiteY9" fmla="*/ 80422 h 160409"/>
                    <a:gd name="connsiteX10" fmla="*/ 50266 w 128587"/>
                    <a:gd name="connsiteY10" fmla="*/ 22232 h 160409"/>
                    <a:gd name="connsiteX11" fmla="*/ 76222 w 128587"/>
                    <a:gd name="connsiteY11" fmla="*/ 16496 h 160409"/>
                    <a:gd name="connsiteX12" fmla="*/ 128587 w 128587"/>
                    <a:gd name="connsiteY12" fmla="*/ 16496 h 160409"/>
                    <a:gd name="connsiteX13" fmla="*/ 128587 w 128587"/>
                    <a:gd name="connsiteY13" fmla="*/ 0 h 160409"/>
                    <a:gd name="connsiteX14" fmla="*/ 72974 w 128587"/>
                    <a:gd name="connsiteY14" fmla="*/ 0 h 160409"/>
                    <a:gd name="connsiteX15" fmla="*/ 35914 w 128587"/>
                    <a:gd name="connsiteY15" fmla="*/ 10088 h 160409"/>
                    <a:gd name="connsiteX16" fmla="*/ 0 w 128587"/>
                    <a:gd name="connsiteY16" fmla="*/ 80183 h 160409"/>
                    <a:gd name="connsiteX17" fmla="*/ 35914 w 128587"/>
                    <a:gd name="connsiteY17" fmla="*/ 150279 h 16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8587" h="160409">
                      <a:moveTo>
                        <a:pt x="35892" y="150322"/>
                      </a:moveTo>
                      <a:cubicBezTo>
                        <a:pt x="49097" y="157877"/>
                        <a:pt x="62995" y="160410"/>
                        <a:pt x="72953" y="160410"/>
                      </a:cubicBezTo>
                      <a:lnTo>
                        <a:pt x="128566" y="160410"/>
                      </a:lnTo>
                      <a:lnTo>
                        <a:pt x="128566" y="69641"/>
                      </a:lnTo>
                      <a:lnTo>
                        <a:pt x="109343" y="69641"/>
                      </a:lnTo>
                      <a:lnTo>
                        <a:pt x="109343" y="143892"/>
                      </a:lnTo>
                      <a:lnTo>
                        <a:pt x="109105" y="143892"/>
                      </a:lnTo>
                      <a:cubicBezTo>
                        <a:pt x="109105" y="143892"/>
                        <a:pt x="76200" y="143892"/>
                        <a:pt x="76200" y="143892"/>
                      </a:cubicBezTo>
                      <a:cubicBezTo>
                        <a:pt x="68320" y="143892"/>
                        <a:pt x="60440" y="142746"/>
                        <a:pt x="53492" y="139996"/>
                      </a:cubicBezTo>
                      <a:cubicBezTo>
                        <a:pt x="27774" y="129692"/>
                        <a:pt x="19440" y="104256"/>
                        <a:pt x="19440" y="80422"/>
                      </a:cubicBezTo>
                      <a:cubicBezTo>
                        <a:pt x="19440" y="56587"/>
                        <a:pt x="27558" y="32775"/>
                        <a:pt x="50266" y="22232"/>
                      </a:cubicBezTo>
                      <a:cubicBezTo>
                        <a:pt x="58600" y="18336"/>
                        <a:pt x="67649" y="16496"/>
                        <a:pt x="76222" y="16496"/>
                      </a:cubicBezTo>
                      <a:lnTo>
                        <a:pt x="128587" y="16496"/>
                      </a:lnTo>
                      <a:lnTo>
                        <a:pt x="128587" y="0"/>
                      </a:lnTo>
                      <a:lnTo>
                        <a:pt x="72974" y="0"/>
                      </a:lnTo>
                      <a:cubicBezTo>
                        <a:pt x="64164" y="0"/>
                        <a:pt x="49573" y="2511"/>
                        <a:pt x="35914" y="10088"/>
                      </a:cubicBezTo>
                      <a:cubicBezTo>
                        <a:pt x="10196" y="24744"/>
                        <a:pt x="0" y="52474"/>
                        <a:pt x="0" y="80183"/>
                      </a:cubicBezTo>
                      <a:cubicBezTo>
                        <a:pt x="238" y="107914"/>
                        <a:pt x="9958" y="135169"/>
                        <a:pt x="35914" y="150279"/>
                      </a:cubicBezTo>
                      <a:close/>
                    </a:path>
                  </a:pathLst>
                </a:custGeom>
                <a:grp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grpSp>
          <p:grpSp>
            <p:nvGrpSpPr>
              <p:cNvPr id="13" name="Graphic 5">
                <a:extLst>
                  <a:ext uri="{FF2B5EF4-FFF2-40B4-BE49-F238E27FC236}">
                    <a16:creationId xmlns:a16="http://schemas.microsoft.com/office/drawing/2014/main" id="{2E4B2313-01E7-A2CE-456D-75883183C4A9}"/>
                  </a:ext>
                </a:extLst>
              </p:cNvPr>
              <p:cNvGrpSpPr/>
              <p:nvPr/>
            </p:nvGrpSpPr>
            <p:grpSpPr>
              <a:xfrm>
                <a:off x="5015453" y="6264311"/>
                <a:ext cx="330279" cy="160409"/>
                <a:chOff x="5015453" y="6264311"/>
                <a:chExt cx="330279" cy="160409"/>
              </a:xfrm>
              <a:grpFill/>
            </p:grpSpPr>
            <p:sp>
              <p:nvSpPr>
                <p:cNvPr id="14" name="Freeform: Shape 13">
                  <a:extLst>
                    <a:ext uri="{FF2B5EF4-FFF2-40B4-BE49-F238E27FC236}">
                      <a16:creationId xmlns:a16="http://schemas.microsoft.com/office/drawing/2014/main" id="{1B68279E-9402-E5BA-824A-E3106B5C54DC}"/>
                    </a:ext>
                  </a:extLst>
                </p:cNvPr>
                <p:cNvSpPr/>
                <p:nvPr/>
              </p:nvSpPr>
              <p:spPr>
                <a:xfrm>
                  <a:off x="5015453" y="6264311"/>
                  <a:ext cx="113996" cy="160366"/>
                </a:xfrm>
                <a:custGeom>
                  <a:avLst/>
                  <a:gdLst>
                    <a:gd name="connsiteX0" fmla="*/ 111442 w 113996"/>
                    <a:gd name="connsiteY0" fmla="*/ 0 h 160366"/>
                    <a:gd name="connsiteX1" fmla="*/ 111442 w 113996"/>
                    <a:gd name="connsiteY1" fmla="*/ 16496 h 160366"/>
                    <a:gd name="connsiteX2" fmla="*/ 19461 w 113996"/>
                    <a:gd name="connsiteY2" fmla="*/ 16496 h 160366"/>
                    <a:gd name="connsiteX3" fmla="*/ 19461 w 113996"/>
                    <a:gd name="connsiteY3" fmla="*/ 73992 h 160366"/>
                    <a:gd name="connsiteX4" fmla="*/ 98475 w 113996"/>
                    <a:gd name="connsiteY4" fmla="*/ 73992 h 160366"/>
                    <a:gd name="connsiteX5" fmla="*/ 98475 w 113996"/>
                    <a:gd name="connsiteY5" fmla="*/ 90488 h 160366"/>
                    <a:gd name="connsiteX6" fmla="*/ 19461 w 113996"/>
                    <a:gd name="connsiteY6" fmla="*/ 90488 h 160366"/>
                    <a:gd name="connsiteX7" fmla="*/ 19461 w 113996"/>
                    <a:gd name="connsiteY7" fmla="*/ 143871 h 160366"/>
                    <a:gd name="connsiteX8" fmla="*/ 113997 w 113996"/>
                    <a:gd name="connsiteY8" fmla="*/ 143871 h 160366"/>
                    <a:gd name="connsiteX9" fmla="*/ 113997 w 113996"/>
                    <a:gd name="connsiteY9" fmla="*/ 160367 h 160366"/>
                    <a:gd name="connsiteX10" fmla="*/ 0 w 113996"/>
                    <a:gd name="connsiteY10" fmla="*/ 160367 h 160366"/>
                    <a:gd name="connsiteX11" fmla="*/ 0 w 113996"/>
                    <a:gd name="connsiteY11" fmla="*/ 0 h 160366"/>
                    <a:gd name="connsiteX12" fmla="*/ 111442 w 113996"/>
                    <a:gd name="connsiteY12" fmla="*/ 0 h 16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3996" h="160366">
                      <a:moveTo>
                        <a:pt x="111442" y="0"/>
                      </a:moveTo>
                      <a:lnTo>
                        <a:pt x="111442" y="16496"/>
                      </a:lnTo>
                      <a:lnTo>
                        <a:pt x="19461" y="16496"/>
                      </a:lnTo>
                      <a:lnTo>
                        <a:pt x="19461" y="73992"/>
                      </a:lnTo>
                      <a:lnTo>
                        <a:pt x="98475" y="73992"/>
                      </a:lnTo>
                      <a:lnTo>
                        <a:pt x="98475" y="90488"/>
                      </a:lnTo>
                      <a:lnTo>
                        <a:pt x="19461" y="90488"/>
                      </a:lnTo>
                      <a:lnTo>
                        <a:pt x="19461" y="143871"/>
                      </a:lnTo>
                      <a:lnTo>
                        <a:pt x="113997" y="143871"/>
                      </a:lnTo>
                      <a:lnTo>
                        <a:pt x="113997" y="160367"/>
                      </a:lnTo>
                      <a:lnTo>
                        <a:pt x="0" y="160367"/>
                      </a:lnTo>
                      <a:lnTo>
                        <a:pt x="0" y="0"/>
                      </a:lnTo>
                      <a:lnTo>
                        <a:pt x="111442" y="0"/>
                      </a:lnTo>
                      <a:close/>
                    </a:path>
                  </a:pathLst>
                </a:custGeom>
                <a:grp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sp>
              <p:nvSpPr>
                <p:cNvPr id="15" name="Freeform: Shape 14">
                  <a:extLst>
                    <a:ext uri="{FF2B5EF4-FFF2-40B4-BE49-F238E27FC236}">
                      <a16:creationId xmlns:a16="http://schemas.microsoft.com/office/drawing/2014/main" id="{B9322E65-562E-190D-AC4A-C5567DB8E8FC}"/>
                    </a:ext>
                  </a:extLst>
                </p:cNvPr>
                <p:cNvSpPr/>
                <p:nvPr/>
              </p:nvSpPr>
              <p:spPr>
                <a:xfrm>
                  <a:off x="5217145" y="6264311"/>
                  <a:ext cx="128587" cy="160409"/>
                </a:xfrm>
                <a:custGeom>
                  <a:avLst/>
                  <a:gdLst>
                    <a:gd name="connsiteX0" fmla="*/ 92696 w 128587"/>
                    <a:gd name="connsiteY0" fmla="*/ 10088 h 160409"/>
                    <a:gd name="connsiteX1" fmla="*/ 55635 w 128587"/>
                    <a:gd name="connsiteY1" fmla="*/ 0 h 160409"/>
                    <a:gd name="connsiteX2" fmla="*/ 22 w 128587"/>
                    <a:gd name="connsiteY2" fmla="*/ 0 h 160409"/>
                    <a:gd name="connsiteX3" fmla="*/ 22 w 128587"/>
                    <a:gd name="connsiteY3" fmla="*/ 90596 h 160409"/>
                    <a:gd name="connsiteX4" fmla="*/ 19245 w 128587"/>
                    <a:gd name="connsiteY4" fmla="*/ 90596 h 160409"/>
                    <a:gd name="connsiteX5" fmla="*/ 19245 w 128587"/>
                    <a:gd name="connsiteY5" fmla="*/ 16517 h 160409"/>
                    <a:gd name="connsiteX6" fmla="*/ 19483 w 128587"/>
                    <a:gd name="connsiteY6" fmla="*/ 16517 h 160409"/>
                    <a:gd name="connsiteX7" fmla="*/ 52388 w 128587"/>
                    <a:gd name="connsiteY7" fmla="*/ 16517 h 160409"/>
                    <a:gd name="connsiteX8" fmla="*/ 75096 w 128587"/>
                    <a:gd name="connsiteY8" fmla="*/ 20414 h 160409"/>
                    <a:gd name="connsiteX9" fmla="*/ 109148 w 128587"/>
                    <a:gd name="connsiteY9" fmla="*/ 79988 h 160409"/>
                    <a:gd name="connsiteX10" fmla="*/ 78322 w 128587"/>
                    <a:gd name="connsiteY10" fmla="*/ 138178 h 160409"/>
                    <a:gd name="connsiteX11" fmla="*/ 52366 w 128587"/>
                    <a:gd name="connsiteY11" fmla="*/ 143914 h 160409"/>
                    <a:gd name="connsiteX12" fmla="*/ 0 w 128587"/>
                    <a:gd name="connsiteY12" fmla="*/ 143914 h 160409"/>
                    <a:gd name="connsiteX13" fmla="*/ 0 w 128587"/>
                    <a:gd name="connsiteY13" fmla="*/ 160410 h 160409"/>
                    <a:gd name="connsiteX14" fmla="*/ 55613 w 128587"/>
                    <a:gd name="connsiteY14" fmla="*/ 160410 h 160409"/>
                    <a:gd name="connsiteX15" fmla="*/ 92674 w 128587"/>
                    <a:gd name="connsiteY15" fmla="*/ 150322 h 160409"/>
                    <a:gd name="connsiteX16" fmla="*/ 128588 w 128587"/>
                    <a:gd name="connsiteY16" fmla="*/ 80227 h 160409"/>
                    <a:gd name="connsiteX17" fmla="*/ 92674 w 128587"/>
                    <a:gd name="connsiteY17" fmla="*/ 10131 h 160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8587" h="160409">
                      <a:moveTo>
                        <a:pt x="92696" y="10088"/>
                      </a:moveTo>
                      <a:cubicBezTo>
                        <a:pt x="79490" y="2533"/>
                        <a:pt x="65593" y="0"/>
                        <a:pt x="55635" y="0"/>
                      </a:cubicBezTo>
                      <a:lnTo>
                        <a:pt x="22" y="0"/>
                      </a:lnTo>
                      <a:lnTo>
                        <a:pt x="22" y="90596"/>
                      </a:lnTo>
                      <a:lnTo>
                        <a:pt x="19245" y="90596"/>
                      </a:lnTo>
                      <a:lnTo>
                        <a:pt x="19245" y="16517"/>
                      </a:lnTo>
                      <a:lnTo>
                        <a:pt x="19483" y="16517"/>
                      </a:lnTo>
                      <a:cubicBezTo>
                        <a:pt x="19483" y="16517"/>
                        <a:pt x="52388" y="16517"/>
                        <a:pt x="52388" y="16517"/>
                      </a:cubicBezTo>
                      <a:cubicBezTo>
                        <a:pt x="60267" y="16517"/>
                        <a:pt x="68147" y="17664"/>
                        <a:pt x="75096" y="20414"/>
                      </a:cubicBezTo>
                      <a:cubicBezTo>
                        <a:pt x="100813" y="30718"/>
                        <a:pt x="109148" y="56154"/>
                        <a:pt x="109148" y="79988"/>
                      </a:cubicBezTo>
                      <a:cubicBezTo>
                        <a:pt x="109148" y="103822"/>
                        <a:pt x="101030" y="127635"/>
                        <a:pt x="78322" y="138178"/>
                      </a:cubicBezTo>
                      <a:cubicBezTo>
                        <a:pt x="69987" y="142074"/>
                        <a:pt x="60938" y="143914"/>
                        <a:pt x="52366" y="143914"/>
                      </a:cubicBezTo>
                      <a:lnTo>
                        <a:pt x="0" y="143914"/>
                      </a:lnTo>
                      <a:lnTo>
                        <a:pt x="0" y="160410"/>
                      </a:lnTo>
                      <a:lnTo>
                        <a:pt x="55613" y="160410"/>
                      </a:lnTo>
                      <a:cubicBezTo>
                        <a:pt x="64424" y="160410"/>
                        <a:pt x="79014" y="157898"/>
                        <a:pt x="92674" y="150322"/>
                      </a:cubicBezTo>
                      <a:cubicBezTo>
                        <a:pt x="118391" y="135666"/>
                        <a:pt x="128588" y="107936"/>
                        <a:pt x="128588" y="80227"/>
                      </a:cubicBezTo>
                      <a:cubicBezTo>
                        <a:pt x="128349" y="52496"/>
                        <a:pt x="118630" y="25241"/>
                        <a:pt x="92674" y="10131"/>
                      </a:cubicBezTo>
                      <a:close/>
                    </a:path>
                  </a:pathLst>
                </a:custGeom>
                <a:grpFill/>
                <a:ln>
                  <a:noFill/>
                </a:ln>
              </p:spPr>
              <p:style>
                <a:lnRef idx="0">
                  <a:scrgbClr r="0" g="0" b="0"/>
                </a:lnRef>
                <a:fillRef idx="0">
                  <a:scrgbClr r="0" g="0" b="0"/>
                </a:fillRef>
                <a:effectRef idx="0">
                  <a:scrgbClr r="0" g="0" b="0"/>
                </a:effectRef>
                <a:fontRef idx="minor">
                  <a:schemeClr val="lt1"/>
                </a:fontRef>
              </p:style>
              <p:txBody>
                <a:bodyPr rtlCol="0" anchor="ctr"/>
                <a:lstStyle/>
                <a:p>
                  <a:endParaRPr lang="en-GB"/>
                </a:p>
              </p:txBody>
            </p:sp>
          </p:grpSp>
        </p:grpSp>
      </p:grpSp>
      <p:sp>
        <p:nvSpPr>
          <p:cNvPr id="6" name="Slide Number Placeholder 5">
            <a:extLst>
              <a:ext uri="{FF2B5EF4-FFF2-40B4-BE49-F238E27FC236}">
                <a16:creationId xmlns:a16="http://schemas.microsoft.com/office/drawing/2014/main" id="{7B82CC8B-4E27-653C-96A0-78738B5BB721}"/>
              </a:ext>
            </a:extLst>
          </p:cNvPr>
          <p:cNvSpPr>
            <a:spLocks noGrp="1"/>
          </p:cNvSpPr>
          <p:nvPr>
            <p:ph type="sldNum" sz="quarter" idx="4"/>
          </p:nvPr>
        </p:nvSpPr>
        <p:spPr>
          <a:xfrm>
            <a:off x="11856640" y="6221452"/>
            <a:ext cx="252028" cy="284975"/>
          </a:xfrm>
          <a:prstGeom prst="rect">
            <a:avLst/>
          </a:prstGeom>
        </p:spPr>
        <p:txBody>
          <a:bodyPr vert="horz" lIns="10800" tIns="0" rIns="0" bIns="0" rtlCol="0" anchor="b"/>
          <a:lstStyle>
            <a:lvl1pPr algn="l">
              <a:defRPr sz="1300">
                <a:solidFill>
                  <a:schemeClr val="accent1">
                    <a:lumMod val="50000"/>
                  </a:schemeClr>
                </a:solidFill>
              </a:defRPr>
            </a:lvl1pPr>
          </a:lstStyle>
          <a:p>
            <a:fld id="{A4333C38-1506-4E4E-A8E3-7FF487D0A1B2}" type="slidenum">
              <a:rPr lang="en-GB" smtClean="0"/>
              <a:t>‹#›</a:t>
            </a:fld>
            <a:endParaRPr lang="en-GB"/>
          </a:p>
        </p:txBody>
      </p:sp>
    </p:spTree>
    <p:extLst>
      <p:ext uri="{BB962C8B-B14F-4D97-AF65-F5344CB8AC3E}">
        <p14:creationId xmlns:p14="http://schemas.microsoft.com/office/powerpoint/2010/main" val="10493091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84" r:id="rId20"/>
    <p:sldLayoutId id="2147483885" r:id="rId21"/>
    <p:sldLayoutId id="2147483886" r:id="rId22"/>
    <p:sldLayoutId id="2147483887" r:id="rId23"/>
    <p:sldLayoutId id="2147483888" r:id="rId24"/>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chemeClr val="tx2">
            <a:lumMod val="90000"/>
            <a:lumOff val="10000"/>
          </a:schemeClr>
        </a:buClr>
        <a:buSzPct val="25000"/>
        <a:buFont typeface="Segoe UI" panose="020B0502040204020203" pitchFamily="34" charset="0"/>
        <a:buChar char=" "/>
        <a:defRPr sz="2000" kern="1200">
          <a:solidFill>
            <a:schemeClr val="tx1"/>
          </a:solidFill>
          <a:latin typeface="+mn-lt"/>
          <a:ea typeface="+mn-ea"/>
          <a:cs typeface="+mn-cs"/>
        </a:defRPr>
      </a:lvl1pPr>
      <a:lvl2pPr marL="216000" indent="-2160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n-lt"/>
          <a:ea typeface="+mn-ea"/>
          <a:cs typeface="+mn-cs"/>
        </a:defRPr>
      </a:lvl2pPr>
      <a:lvl3pPr marL="216000" indent="-2160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2000" kern="1200">
          <a:solidFill>
            <a:schemeClr val="tx1"/>
          </a:solidFill>
          <a:latin typeface="+mn-lt"/>
          <a:ea typeface="+mn-ea"/>
          <a:cs typeface="+mn-cs"/>
        </a:defRPr>
      </a:lvl3pPr>
      <a:lvl4pPr marL="432000" indent="-2160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90000"/>
        </a:lnSpc>
        <a:spcBef>
          <a:spcPts val="500"/>
        </a:spcBef>
        <a:buClr>
          <a:schemeClr val="tx1"/>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38">
          <p15:clr>
            <a:srgbClr val="F26B43"/>
          </p15:clr>
        </p15:guide>
        <p15:guide id="4" pos="72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png"/></Relationships>
</file>

<file path=ppt/slides/_rels/slide1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65.png"/><Relationship Id="rId4" Type="http://schemas.openxmlformats.org/officeDocument/2006/relationships/image" Target="../media/image64.png"/></Relationships>
</file>

<file path=ppt/slides/_rels/slide1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17.xml"/><Relationship Id="rId5" Type="http://schemas.openxmlformats.org/officeDocument/2006/relationships/image" Target="../media/image74.svg"/><Relationship Id="rId4" Type="http://schemas.openxmlformats.org/officeDocument/2006/relationships/image" Target="../media/image73.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eastmidlandscanceralliance.nhs.uk/patient/east-midlands-breast-pain-pathway-patientpublic"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https://eastmidlandscanceralliance.nhs.uk/transforming-services/best-practice-pathways/breast" TargetMode="External"/><Relationship Id="rId7"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hyperlink" Target="https://future.nhs.uk/NHSatH/view?objectID=3176312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bmjopenquality.bmj.com/content/13/4/e002882" TargetMode="External"/><Relationship Id="rId2" Type="http://schemas.openxmlformats.org/officeDocument/2006/relationships/hyperlink" Target="https://bmjopenquality.bmj.com/content/11/1/e001634" TargetMode="Externa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07E309-A1E4-87C7-FAA1-825D0DC37800}"/>
              </a:ext>
            </a:extLst>
          </p:cNvPr>
          <p:cNvSpPr>
            <a:spLocks noGrp="1"/>
          </p:cNvSpPr>
          <p:nvPr>
            <p:ph idx="1"/>
          </p:nvPr>
        </p:nvSpPr>
        <p:spPr>
          <a:xfrm>
            <a:off x="838200" y="3284983"/>
            <a:ext cx="10515600" cy="1152129"/>
          </a:xfrm>
        </p:spPr>
        <p:txBody>
          <a:bodyPr/>
          <a:lstStyle/>
          <a:p>
            <a:pPr marL="0" indent="0" algn="ctr">
              <a:buNone/>
            </a:pPr>
            <a:r>
              <a:rPr lang="en-GB" sz="2400" dirty="0"/>
              <a:t>John Robertson on behalf of the </a:t>
            </a:r>
          </a:p>
          <a:p>
            <a:pPr marL="0" indent="0" algn="ctr">
              <a:buNone/>
            </a:pPr>
            <a:r>
              <a:rPr lang="en-GB" sz="2400" dirty="0"/>
              <a:t>East Midlands Breast Pain Pathway Implementation Team</a:t>
            </a:r>
          </a:p>
        </p:txBody>
      </p:sp>
      <p:sp>
        <p:nvSpPr>
          <p:cNvPr id="4" name="Slide Number Placeholder 3">
            <a:extLst>
              <a:ext uri="{FF2B5EF4-FFF2-40B4-BE49-F238E27FC236}">
                <a16:creationId xmlns:a16="http://schemas.microsoft.com/office/drawing/2014/main" id="{C71825D4-0A51-0BC2-B1B9-B030119028A8}"/>
              </a:ext>
            </a:extLst>
          </p:cNvPr>
          <p:cNvSpPr>
            <a:spLocks noGrp="1"/>
          </p:cNvSpPr>
          <p:nvPr>
            <p:ph type="sldNum" sz="quarter" idx="12"/>
          </p:nvPr>
        </p:nvSpPr>
        <p:spPr/>
        <p:txBody>
          <a:bodyPr/>
          <a:lstStyle/>
          <a:p>
            <a:fld id="{F485B019-16AC-4681-A093-463ADEC6E4E8}" type="slidenum">
              <a:rPr lang="en-GB" smtClean="0"/>
              <a:t>0</a:t>
            </a:fld>
            <a:endParaRPr lang="en-GB"/>
          </a:p>
        </p:txBody>
      </p:sp>
      <p:sp>
        <p:nvSpPr>
          <p:cNvPr id="5" name="Title 1">
            <a:extLst>
              <a:ext uri="{FF2B5EF4-FFF2-40B4-BE49-F238E27FC236}">
                <a16:creationId xmlns:a16="http://schemas.microsoft.com/office/drawing/2014/main" id="{EE181270-863F-BF00-BE6B-356C087492E1}"/>
              </a:ext>
            </a:extLst>
          </p:cNvPr>
          <p:cNvSpPr txBox="1">
            <a:spLocks/>
          </p:cNvSpPr>
          <p:nvPr/>
        </p:nvSpPr>
        <p:spPr bwMode="auto">
          <a:xfrm>
            <a:off x="921462" y="620689"/>
            <a:ext cx="10925141" cy="2232247"/>
          </a:xfrm>
          <a:prstGeom prst="rect">
            <a:avLst/>
          </a:prstGeom>
          <a:solidFill>
            <a:schemeClr val="bg1"/>
          </a:solidFill>
          <a:ln w="38100">
            <a:solidFill>
              <a:schemeClr val="tx1"/>
            </a:solidFill>
          </a:ln>
        </p:spPr>
        <p:txBody>
          <a:bodyPr vert="horz" lIns="91440" tIns="45720" rIns="91440" bIns="45720" numCol="1" rtlCol="0" anchor="ctr" anchorCtr="0" compatLnSpc="1">
            <a:prstTxWarp prst="textNoShape">
              <a:avLst/>
            </a:prstTxWarp>
            <a:noAutofit/>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GB" sz="3600" b="1" dirty="0">
                <a:solidFill>
                  <a:prstClr val="black"/>
                </a:solidFill>
                <a:latin typeface="Helvetica" pitchFamily="2" charset="0"/>
              </a:rPr>
              <a:t>East Midlands Breast Pain Pathway:  </a:t>
            </a:r>
          </a:p>
          <a:p>
            <a:pPr marL="0" marR="0" lvl="0" indent="0" algn="ctr" defTabSz="914400" rtl="0" eaLnBrk="1" fontAlgn="auto" latinLnBrk="0" hangingPunct="1">
              <a:lnSpc>
                <a:spcPct val="90000"/>
              </a:lnSpc>
              <a:spcBef>
                <a:spcPct val="0"/>
              </a:spcBef>
              <a:spcAft>
                <a:spcPts val="600"/>
              </a:spcAft>
              <a:buClrTx/>
              <a:buSzTx/>
              <a:buFontTx/>
              <a:buNone/>
              <a:tabLst/>
              <a:defRPr/>
            </a:pPr>
            <a:r>
              <a:rPr lang="en-GB" sz="3600" b="1" dirty="0">
                <a:solidFill>
                  <a:prstClr val="black"/>
                </a:solidFill>
                <a:latin typeface="Helvetica" pitchFamily="2" charset="0"/>
              </a:rPr>
              <a:t>Community Breast Pain Clinics:</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Helvetica" pitchFamily="2" charset="0"/>
              </a:rPr>
              <a:t>‘National’ audit</a:t>
            </a:r>
            <a:endParaRPr kumimoji="0" lang="en-US" sz="3600" b="1" i="0" u="none" strike="noStrike" kern="1200" cap="none" spc="0" normalizeH="0" baseline="0" noProof="0" dirty="0">
              <a:ln>
                <a:noFill/>
              </a:ln>
              <a:solidFill>
                <a:prstClr val="black"/>
              </a:solidFill>
              <a:effectLst/>
              <a:uLnTx/>
              <a:uFillTx/>
              <a:latin typeface="Helvetica" pitchFamily="2" charset="0"/>
            </a:endParaRPr>
          </a:p>
        </p:txBody>
      </p:sp>
      <p:pic>
        <p:nvPicPr>
          <p:cNvPr id="6" name="Graphic 5" descr="Group">
            <a:extLst>
              <a:ext uri="{FF2B5EF4-FFF2-40B4-BE49-F238E27FC236}">
                <a16:creationId xmlns:a16="http://schemas.microsoft.com/office/drawing/2014/main" id="{42174F6D-765D-D53D-E975-8732CAF569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7184" y="4656976"/>
            <a:ext cx="2232248" cy="2232248"/>
          </a:xfrm>
          <a:prstGeom prst="rect">
            <a:avLst/>
          </a:prstGeom>
        </p:spPr>
      </p:pic>
      <p:pic>
        <p:nvPicPr>
          <p:cNvPr id="7" name="Picture 6">
            <a:extLst>
              <a:ext uri="{FF2B5EF4-FFF2-40B4-BE49-F238E27FC236}">
                <a16:creationId xmlns:a16="http://schemas.microsoft.com/office/drawing/2014/main" id="{39B34800-B0DE-7EC5-5C10-AD5A54D64E91}"/>
              </a:ext>
            </a:extLst>
          </p:cNvPr>
          <p:cNvPicPr>
            <a:picLocks noChangeAspect="1"/>
          </p:cNvPicPr>
          <p:nvPr/>
        </p:nvPicPr>
        <p:blipFill>
          <a:blip r:embed="rId4"/>
          <a:stretch>
            <a:fillRect/>
          </a:stretch>
        </p:blipFill>
        <p:spPr>
          <a:xfrm>
            <a:off x="7392144" y="5013176"/>
            <a:ext cx="4670483" cy="1272692"/>
          </a:xfrm>
          <a:prstGeom prst="rect">
            <a:avLst/>
          </a:prstGeom>
        </p:spPr>
      </p:pic>
      <p:pic>
        <p:nvPicPr>
          <p:cNvPr id="8" name="Picture 2" descr="NHS England Media (@NHSEnglandMedia) / X">
            <a:extLst>
              <a:ext uri="{FF2B5EF4-FFF2-40B4-BE49-F238E27FC236}">
                <a16:creationId xmlns:a16="http://schemas.microsoft.com/office/drawing/2014/main" id="{3008032D-70B5-CD8D-034E-03BF7EE9E5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1160" y="4991705"/>
            <a:ext cx="1474840" cy="1474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727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6CBA2-D117-CF18-09C6-A58BE3146C2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5669BF5-A441-8F27-8482-D126D72BCB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7608" y="1101254"/>
            <a:ext cx="7560840" cy="1881108"/>
          </a:xfrm>
          <a:prstGeom prst="rect">
            <a:avLst/>
          </a:prstGeom>
          <a:solidFill>
            <a:schemeClr val="accent1">
              <a:lumMod val="20000"/>
              <a:lumOff val="80000"/>
            </a:schemeClr>
          </a:solidFill>
          <a:ln>
            <a:noFill/>
          </a:ln>
        </p:spPr>
      </p:pic>
      <p:pic>
        <p:nvPicPr>
          <p:cNvPr id="8" name="Picture 7">
            <a:extLst>
              <a:ext uri="{FF2B5EF4-FFF2-40B4-BE49-F238E27FC236}">
                <a16:creationId xmlns:a16="http://schemas.microsoft.com/office/drawing/2014/main" id="{8414CC23-67AC-D955-D45B-77A9EF94814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3596" y="3311491"/>
            <a:ext cx="5956221" cy="3398101"/>
          </a:xfrm>
          <a:prstGeom prst="rect">
            <a:avLst/>
          </a:prstGeom>
          <a:solidFill>
            <a:schemeClr val="accent1">
              <a:lumMod val="20000"/>
              <a:lumOff val="80000"/>
            </a:schemeClr>
          </a:solidFill>
          <a:ln w="6350">
            <a:solidFill>
              <a:schemeClr val="tx1"/>
            </a:solidFill>
          </a:ln>
        </p:spPr>
      </p:pic>
      <p:sp>
        <p:nvSpPr>
          <p:cNvPr id="9" name="TextBox 8">
            <a:extLst>
              <a:ext uri="{FF2B5EF4-FFF2-40B4-BE49-F238E27FC236}">
                <a16:creationId xmlns:a16="http://schemas.microsoft.com/office/drawing/2014/main" id="{D13B4E3D-75EA-1C72-72AB-92FA7C3DED7C}"/>
              </a:ext>
            </a:extLst>
          </p:cNvPr>
          <p:cNvSpPr txBox="1"/>
          <p:nvPr/>
        </p:nvSpPr>
        <p:spPr>
          <a:xfrm>
            <a:off x="6206401" y="3311491"/>
            <a:ext cx="3140015" cy="914400"/>
          </a:xfrm>
          <a:prstGeom prst="rect">
            <a:avLst/>
          </a:prstGeom>
          <a:noFill/>
        </p:spPr>
        <p:txBody>
          <a:bodyPr wrap="none" rtlCol="0">
            <a:normAutofit/>
          </a:bodyPr>
          <a:lstStyle/>
          <a:p>
            <a:pPr algn="l"/>
            <a:r>
              <a:rPr lang="en-GB" sz="1200" b="1" dirty="0"/>
              <a:t>Referrals by Clinical Model</a:t>
            </a:r>
          </a:p>
        </p:txBody>
      </p:sp>
      <p:sp>
        <p:nvSpPr>
          <p:cNvPr id="10" name="TextBox 9">
            <a:extLst>
              <a:ext uri="{FF2B5EF4-FFF2-40B4-BE49-F238E27FC236}">
                <a16:creationId xmlns:a16="http://schemas.microsoft.com/office/drawing/2014/main" id="{755CA011-A338-C7AB-1C59-8A0132AB86DE}"/>
              </a:ext>
            </a:extLst>
          </p:cNvPr>
          <p:cNvSpPr txBox="1"/>
          <p:nvPr/>
        </p:nvSpPr>
        <p:spPr>
          <a:xfrm>
            <a:off x="250180" y="3344091"/>
            <a:ext cx="3140015" cy="914400"/>
          </a:xfrm>
          <a:prstGeom prst="rect">
            <a:avLst/>
          </a:prstGeom>
          <a:noFill/>
        </p:spPr>
        <p:txBody>
          <a:bodyPr wrap="none" rtlCol="0">
            <a:normAutofit/>
          </a:bodyPr>
          <a:lstStyle/>
          <a:p>
            <a:pPr algn="l"/>
            <a:r>
              <a:rPr lang="en-GB" sz="1200" b="1" dirty="0"/>
              <a:t>Referrals by CBPC Cancer Alliance</a:t>
            </a:r>
          </a:p>
        </p:txBody>
      </p:sp>
      <p:sp>
        <p:nvSpPr>
          <p:cNvPr id="3" name="Title 3">
            <a:extLst>
              <a:ext uri="{FF2B5EF4-FFF2-40B4-BE49-F238E27FC236}">
                <a16:creationId xmlns:a16="http://schemas.microsoft.com/office/drawing/2014/main" id="{1BBC4FE3-364F-0FAC-E9E0-8FE22E140855}"/>
              </a:ext>
            </a:extLst>
          </p:cNvPr>
          <p:cNvSpPr txBox="1">
            <a:spLocks/>
          </p:cNvSpPr>
          <p:nvPr/>
        </p:nvSpPr>
        <p:spPr>
          <a:xfrm>
            <a:off x="552704" y="206917"/>
            <a:ext cx="11231928" cy="895351"/>
          </a:xfrm>
          <a:prstGeom prst="rect">
            <a:avLst/>
          </a:prstGeom>
          <a:solidFill>
            <a:schemeClr val="bg1"/>
          </a:solidFill>
          <a:ln w="28575">
            <a:solidFill>
              <a:schemeClr val="tx1"/>
            </a:solidFill>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600" b="1" dirty="0"/>
              <a:t>National Audit:    </a:t>
            </a:r>
            <a:r>
              <a:rPr lang="en-GB" sz="3600" b="1" dirty="0"/>
              <a:t>Breast Cancer Diagnostic Clinic Referrals</a:t>
            </a:r>
          </a:p>
        </p:txBody>
      </p:sp>
      <p:pic>
        <p:nvPicPr>
          <p:cNvPr id="11" name="Picture 10">
            <a:extLst>
              <a:ext uri="{FF2B5EF4-FFF2-40B4-BE49-F238E27FC236}">
                <a16:creationId xmlns:a16="http://schemas.microsoft.com/office/drawing/2014/main" id="{84BEE35A-8226-0A6D-6C32-925D1550FBE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63" y="3343267"/>
            <a:ext cx="5956223" cy="3398101"/>
          </a:xfrm>
          <a:prstGeom prst="rect">
            <a:avLst/>
          </a:prstGeom>
          <a:noFill/>
          <a:ln>
            <a:solidFill>
              <a:schemeClr val="tx1"/>
            </a:solidFill>
          </a:ln>
        </p:spPr>
      </p:pic>
    </p:spTree>
    <p:extLst>
      <p:ext uri="{BB962C8B-B14F-4D97-AF65-F5344CB8AC3E}">
        <p14:creationId xmlns:p14="http://schemas.microsoft.com/office/powerpoint/2010/main" val="798205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6A626AC9-A906-C18A-FD53-5F09B1DC2D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624" y="2852936"/>
            <a:ext cx="10292751" cy="3747563"/>
          </a:xfrm>
          <a:prstGeom prst="rect">
            <a:avLst/>
          </a:prstGeom>
        </p:spPr>
      </p:pic>
      <p:sp>
        <p:nvSpPr>
          <p:cNvPr id="2" name="Rectangle: Rounded Corners 1">
            <a:extLst>
              <a:ext uri="{FF2B5EF4-FFF2-40B4-BE49-F238E27FC236}">
                <a16:creationId xmlns:a16="http://schemas.microsoft.com/office/drawing/2014/main" id="{917EBF22-15FA-7639-747D-D5C16F13B98A}"/>
              </a:ext>
            </a:extLst>
          </p:cNvPr>
          <p:cNvSpPr/>
          <p:nvPr/>
        </p:nvSpPr>
        <p:spPr>
          <a:xfrm>
            <a:off x="3340831" y="1412776"/>
            <a:ext cx="5563481" cy="1279775"/>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Percentage above “near population risk”: 12.3%</a:t>
            </a:r>
          </a:p>
          <a:p>
            <a:endParaRPr lang="en-GB" b="1" dirty="0">
              <a:solidFill>
                <a:schemeClr val="tx1"/>
              </a:solidFill>
            </a:endParaRPr>
          </a:p>
          <a:p>
            <a:r>
              <a:rPr lang="en-GB" b="1" dirty="0">
                <a:solidFill>
                  <a:schemeClr val="tx1"/>
                </a:solidFill>
              </a:rPr>
              <a:t>Percentage with FH of breast cancer: 31.3% </a:t>
            </a:r>
          </a:p>
        </p:txBody>
      </p:sp>
      <p:sp>
        <p:nvSpPr>
          <p:cNvPr id="5" name="Rectangle 4">
            <a:extLst>
              <a:ext uri="{FF2B5EF4-FFF2-40B4-BE49-F238E27FC236}">
                <a16:creationId xmlns:a16="http://schemas.microsoft.com/office/drawing/2014/main" id="{145A1127-76CE-8D14-EA61-72AC555E3A16}"/>
              </a:ext>
            </a:extLst>
          </p:cNvPr>
          <p:cNvSpPr/>
          <p:nvPr/>
        </p:nvSpPr>
        <p:spPr>
          <a:xfrm>
            <a:off x="9170800" y="5041228"/>
            <a:ext cx="1207698" cy="131984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EF6B48C2-EC33-F168-C555-0F828EBBC9A4}"/>
              </a:ext>
            </a:extLst>
          </p:cNvPr>
          <p:cNvSpPr/>
          <p:nvPr/>
        </p:nvSpPr>
        <p:spPr>
          <a:xfrm>
            <a:off x="9109494" y="3810000"/>
            <a:ext cx="1270639" cy="30480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55390D46-B3C4-2D01-0502-A4955D8A67C7}"/>
              </a:ext>
            </a:extLst>
          </p:cNvPr>
          <p:cNvSpPr/>
          <p:nvPr/>
        </p:nvSpPr>
        <p:spPr>
          <a:xfrm>
            <a:off x="9177867" y="3869267"/>
            <a:ext cx="1202266" cy="245533"/>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0"/>
              <a:solidFill>
                <a:schemeClr val="tx1"/>
              </a:solidFill>
              <a:effectLst>
                <a:outerShdw blurRad="38100" dist="19050" dir="2700000" algn="tl" rotWithShape="0">
                  <a:schemeClr val="dk1">
                    <a:alpha val="40000"/>
                  </a:schemeClr>
                </a:outerShdw>
              </a:effectLst>
            </a:endParaRPr>
          </a:p>
        </p:txBody>
      </p:sp>
      <p:sp>
        <p:nvSpPr>
          <p:cNvPr id="9" name="Oval 8">
            <a:extLst>
              <a:ext uri="{FF2B5EF4-FFF2-40B4-BE49-F238E27FC236}">
                <a16:creationId xmlns:a16="http://schemas.microsoft.com/office/drawing/2014/main" id="{B6DB18F7-3F2C-2F1E-FD76-C92A7886F7CD}"/>
              </a:ext>
            </a:extLst>
          </p:cNvPr>
          <p:cNvSpPr/>
          <p:nvPr/>
        </p:nvSpPr>
        <p:spPr>
          <a:xfrm>
            <a:off x="9005031" y="4602832"/>
            <a:ext cx="1339012" cy="39793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itle 3">
            <a:extLst>
              <a:ext uri="{FF2B5EF4-FFF2-40B4-BE49-F238E27FC236}">
                <a16:creationId xmlns:a16="http://schemas.microsoft.com/office/drawing/2014/main" id="{AC0C48BD-CA51-652D-043F-03D38690B043}"/>
              </a:ext>
            </a:extLst>
          </p:cNvPr>
          <p:cNvSpPr txBox="1">
            <a:spLocks/>
          </p:cNvSpPr>
          <p:nvPr/>
        </p:nvSpPr>
        <p:spPr>
          <a:xfrm>
            <a:off x="623392" y="256268"/>
            <a:ext cx="11231928" cy="895351"/>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Family History Risk Assessment</a:t>
            </a:r>
          </a:p>
        </p:txBody>
      </p:sp>
    </p:spTree>
    <p:extLst>
      <p:ext uri="{BB962C8B-B14F-4D97-AF65-F5344CB8AC3E}">
        <p14:creationId xmlns:p14="http://schemas.microsoft.com/office/powerpoint/2010/main" val="1558037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D0AF96-5E7B-71C5-EC33-6FDA0A89430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22" y="2338211"/>
            <a:ext cx="6394873" cy="3730521"/>
          </a:xfrm>
          <a:prstGeom prst="rect">
            <a:avLst/>
          </a:prstGeom>
          <a:noFill/>
          <a:ln>
            <a:noFill/>
          </a:ln>
        </p:spPr>
      </p:pic>
      <p:pic>
        <p:nvPicPr>
          <p:cNvPr id="6" name="Picture 5">
            <a:extLst>
              <a:ext uri="{FF2B5EF4-FFF2-40B4-BE49-F238E27FC236}">
                <a16:creationId xmlns:a16="http://schemas.microsoft.com/office/drawing/2014/main" id="{92A41947-C4A2-D114-7DBF-7E115EC2AAF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2495" y="2338212"/>
            <a:ext cx="5943600" cy="3730521"/>
          </a:xfrm>
          <a:prstGeom prst="rect">
            <a:avLst/>
          </a:prstGeom>
          <a:noFill/>
          <a:ln w="6350">
            <a:noFill/>
          </a:ln>
        </p:spPr>
      </p:pic>
      <p:sp>
        <p:nvSpPr>
          <p:cNvPr id="2" name="TextBox 1">
            <a:extLst>
              <a:ext uri="{FF2B5EF4-FFF2-40B4-BE49-F238E27FC236}">
                <a16:creationId xmlns:a16="http://schemas.microsoft.com/office/drawing/2014/main" id="{B8C76EA1-C2E7-CAF9-E1DF-AC0FAEC6720A}"/>
              </a:ext>
            </a:extLst>
          </p:cNvPr>
          <p:cNvSpPr txBox="1"/>
          <p:nvPr/>
        </p:nvSpPr>
        <p:spPr>
          <a:xfrm>
            <a:off x="617687" y="2338212"/>
            <a:ext cx="3140015" cy="914400"/>
          </a:xfrm>
          <a:prstGeom prst="rect">
            <a:avLst/>
          </a:prstGeom>
          <a:noFill/>
        </p:spPr>
        <p:txBody>
          <a:bodyPr wrap="none" rtlCol="0">
            <a:normAutofit/>
          </a:bodyPr>
          <a:lstStyle/>
          <a:p>
            <a:pPr algn="l"/>
            <a:r>
              <a:rPr lang="en-GB" sz="1200" b="1" dirty="0"/>
              <a:t>Patients above “near population risk” by CBPC Cancer Alliance</a:t>
            </a:r>
          </a:p>
        </p:txBody>
      </p:sp>
      <p:sp>
        <p:nvSpPr>
          <p:cNvPr id="7" name="TextBox 6">
            <a:extLst>
              <a:ext uri="{FF2B5EF4-FFF2-40B4-BE49-F238E27FC236}">
                <a16:creationId xmlns:a16="http://schemas.microsoft.com/office/drawing/2014/main" id="{9138B3AB-6C75-BF6D-B78D-CF6F9CBD7D58}"/>
              </a:ext>
            </a:extLst>
          </p:cNvPr>
          <p:cNvSpPr txBox="1"/>
          <p:nvPr/>
        </p:nvSpPr>
        <p:spPr>
          <a:xfrm>
            <a:off x="6960096" y="2338212"/>
            <a:ext cx="3140015" cy="914400"/>
          </a:xfrm>
          <a:prstGeom prst="rect">
            <a:avLst/>
          </a:prstGeom>
          <a:noFill/>
        </p:spPr>
        <p:txBody>
          <a:bodyPr wrap="none" rtlCol="0">
            <a:normAutofit/>
          </a:bodyPr>
          <a:lstStyle/>
          <a:p>
            <a:pPr algn="l"/>
            <a:r>
              <a:rPr lang="en-GB" sz="1200" b="1" dirty="0"/>
              <a:t>Patients above “near population risk” by CBPC Site</a:t>
            </a:r>
          </a:p>
        </p:txBody>
      </p:sp>
      <p:sp>
        <p:nvSpPr>
          <p:cNvPr id="8" name="Title 3">
            <a:extLst>
              <a:ext uri="{FF2B5EF4-FFF2-40B4-BE49-F238E27FC236}">
                <a16:creationId xmlns:a16="http://schemas.microsoft.com/office/drawing/2014/main" id="{E0D7B340-27A9-6189-36C0-73C582135253}"/>
              </a:ext>
            </a:extLst>
          </p:cNvPr>
          <p:cNvSpPr txBox="1">
            <a:spLocks/>
          </p:cNvSpPr>
          <p:nvPr/>
        </p:nvSpPr>
        <p:spPr>
          <a:xfrm>
            <a:off x="480036" y="552629"/>
            <a:ext cx="11231928" cy="895351"/>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Family History Risk Assessment</a:t>
            </a:r>
          </a:p>
        </p:txBody>
      </p:sp>
    </p:spTree>
    <p:extLst>
      <p:ext uri="{BB962C8B-B14F-4D97-AF65-F5344CB8AC3E}">
        <p14:creationId xmlns:p14="http://schemas.microsoft.com/office/powerpoint/2010/main" val="161879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E29BF0-7687-4FF8-2B22-74CFE16305A1}"/>
              </a:ext>
            </a:extLst>
          </p:cNvPr>
          <p:cNvSpPr>
            <a:spLocks noGrp="1"/>
          </p:cNvSpPr>
          <p:nvPr>
            <p:ph type="sldNum" sz="quarter" idx="16"/>
          </p:nvPr>
        </p:nvSpPr>
        <p:spPr/>
        <p:txBody>
          <a:bodyPr/>
          <a:lstStyle/>
          <a:p>
            <a:fld id="{9120CFDF-4171-4B8A-8AAF-7F672EEC8C31}" type="slidenum">
              <a:rPr lang="en-GB" smtClean="0"/>
              <a:t>12</a:t>
            </a:fld>
            <a:endParaRPr lang="en-GB"/>
          </a:p>
        </p:txBody>
      </p:sp>
      <p:sp>
        <p:nvSpPr>
          <p:cNvPr id="6" name="Text Placeholder 5">
            <a:extLst>
              <a:ext uri="{FF2B5EF4-FFF2-40B4-BE49-F238E27FC236}">
                <a16:creationId xmlns:a16="http://schemas.microsoft.com/office/drawing/2014/main" id="{BD971E88-FD2D-1D30-FBCA-6CCE192431F5}"/>
              </a:ext>
            </a:extLst>
          </p:cNvPr>
          <p:cNvSpPr txBox="1">
            <a:spLocks noGrp="1"/>
          </p:cNvSpPr>
          <p:nvPr>
            <p:ph idx="1"/>
          </p:nvPr>
        </p:nvSpPr>
        <p:spPr>
          <a:xfrm>
            <a:off x="733437" y="1628800"/>
            <a:ext cx="10801350" cy="4727550"/>
          </a:xfrm>
          <a:prstGeom prst="rect">
            <a:avLst/>
          </a:prstGeom>
          <a:noFill/>
          <a:ln w="12700">
            <a:solidFill>
              <a:schemeClr val="tx1"/>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400" b="1" dirty="0" err="1">
                <a:cs typeface="Arial" panose="020B0604020202020204" pitchFamily="34" charset="0"/>
              </a:rPr>
              <a:t>Anonymised</a:t>
            </a:r>
            <a:r>
              <a:rPr lang="en-US" sz="2400" b="1" dirty="0">
                <a:cs typeface="Arial" panose="020B0604020202020204" pitchFamily="34" charset="0"/>
              </a:rPr>
              <a:t> questionnaires completed after clinic visit</a:t>
            </a:r>
          </a:p>
          <a:p>
            <a:pPr marL="0" indent="0">
              <a:lnSpc>
                <a:spcPct val="100000"/>
              </a:lnSpc>
              <a:buFont typeface="Arial" panose="020B0604020202020204" pitchFamily="34" charset="0"/>
              <a:buNone/>
            </a:pPr>
            <a:r>
              <a:rPr lang="en-US" sz="1600" b="1" dirty="0">
                <a:cs typeface="Arial" panose="020B0604020202020204" pitchFamily="34" charset="0"/>
              </a:rPr>
              <a:t> </a:t>
            </a:r>
          </a:p>
          <a:p>
            <a:pPr marL="342900" indent="-342900">
              <a:lnSpc>
                <a:spcPct val="100000"/>
              </a:lnSpc>
            </a:pPr>
            <a:r>
              <a:rPr lang="en-US" sz="1600" dirty="0">
                <a:cs typeface="Arial" panose="020B0604020202020204" pitchFamily="34" charset="0"/>
              </a:rPr>
              <a:t>Did you find the pain advice you received helpful?					98%</a:t>
            </a:r>
          </a:p>
          <a:p>
            <a:pPr marL="342900" indent="-342900">
              <a:lnSpc>
                <a:spcPct val="100000"/>
              </a:lnSpc>
            </a:pPr>
            <a:endParaRPr lang="en-US" sz="1600" dirty="0">
              <a:cs typeface="Arial" panose="020B0604020202020204" pitchFamily="34" charset="0"/>
            </a:endParaRPr>
          </a:p>
          <a:p>
            <a:pPr marL="342900" indent="-342900">
              <a:lnSpc>
                <a:spcPct val="100000"/>
              </a:lnSpc>
            </a:pPr>
            <a:r>
              <a:rPr lang="en-US" sz="1600" dirty="0">
                <a:cs typeface="Arial" panose="020B0604020202020204" pitchFamily="34" charset="0"/>
              </a:rPr>
              <a:t>Did you feel reassured by the breast pain advice?					98%</a:t>
            </a:r>
          </a:p>
          <a:p>
            <a:pPr marL="342900" indent="-342900">
              <a:lnSpc>
                <a:spcPct val="100000"/>
              </a:lnSpc>
            </a:pPr>
            <a:endParaRPr lang="en-US" sz="1600" dirty="0">
              <a:cs typeface="Arial" panose="020B0604020202020204" pitchFamily="34" charset="0"/>
            </a:endParaRPr>
          </a:p>
          <a:p>
            <a:pPr marL="342900" indent="-342900">
              <a:lnSpc>
                <a:spcPct val="100000"/>
              </a:lnSpc>
            </a:pPr>
            <a:r>
              <a:rPr lang="en-US" sz="1600" dirty="0">
                <a:cs typeface="Arial" panose="020B0604020202020204" pitchFamily="34" charset="0"/>
              </a:rPr>
              <a:t>Did you find the personal risk assessment helpful? 					97%</a:t>
            </a:r>
          </a:p>
          <a:p>
            <a:pPr marL="342900" indent="-342900">
              <a:lnSpc>
                <a:spcPct val="100000"/>
              </a:lnSpc>
            </a:pPr>
            <a:endParaRPr lang="en-US" sz="1600" dirty="0">
              <a:cs typeface="Arial" panose="020B0604020202020204" pitchFamily="34" charset="0"/>
            </a:endParaRPr>
          </a:p>
          <a:p>
            <a:pPr marL="342900" indent="-342900">
              <a:lnSpc>
                <a:spcPct val="100000"/>
              </a:lnSpc>
            </a:pPr>
            <a:r>
              <a:rPr lang="en-US" sz="1600" dirty="0">
                <a:cs typeface="Arial" panose="020B0604020202020204" pitchFamily="34" charset="0"/>
              </a:rPr>
              <a:t>Extremely likely or likely to recommend the service to friends and family if they had 		99% 	</a:t>
            </a:r>
          </a:p>
          <a:p>
            <a:pPr marL="0" indent="0">
              <a:lnSpc>
                <a:spcPct val="100000"/>
              </a:lnSpc>
              <a:spcBef>
                <a:spcPts val="400"/>
              </a:spcBef>
              <a:buFont typeface="Arial" panose="020B0604020202020204" pitchFamily="34" charset="0"/>
              <a:buNone/>
            </a:pPr>
            <a:r>
              <a:rPr lang="en-US" sz="1600" dirty="0">
                <a:cs typeface="Arial" panose="020B0604020202020204" pitchFamily="34" charset="0"/>
              </a:rPr>
              <a:t>      troublesome breast pain?</a:t>
            </a:r>
            <a:endParaRPr lang="en-US" sz="1600" b="1" dirty="0"/>
          </a:p>
        </p:txBody>
      </p:sp>
      <p:sp>
        <p:nvSpPr>
          <p:cNvPr id="7" name="Title 3">
            <a:extLst>
              <a:ext uri="{FF2B5EF4-FFF2-40B4-BE49-F238E27FC236}">
                <a16:creationId xmlns:a16="http://schemas.microsoft.com/office/drawing/2014/main" id="{847C7463-0FA0-FA8B-B1BC-494C19ECB35E}"/>
              </a:ext>
            </a:extLst>
          </p:cNvPr>
          <p:cNvSpPr txBox="1">
            <a:spLocks noGrp="1"/>
          </p:cNvSpPr>
          <p:nvPr>
            <p:ph type="title"/>
          </p:nvPr>
        </p:nvSpPr>
        <p:spPr>
          <a:xfrm>
            <a:off x="628674" y="260648"/>
            <a:ext cx="11010875" cy="1153238"/>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Patent Recorded Outcome Measures</a:t>
            </a:r>
          </a:p>
        </p:txBody>
      </p:sp>
    </p:spTree>
    <p:extLst>
      <p:ext uri="{BB962C8B-B14F-4D97-AF65-F5344CB8AC3E}">
        <p14:creationId xmlns:p14="http://schemas.microsoft.com/office/powerpoint/2010/main" val="4081073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d words in a white background&#10;&#10;Description automatically generated">
            <a:extLst>
              <a:ext uri="{FF2B5EF4-FFF2-40B4-BE49-F238E27FC236}">
                <a16:creationId xmlns:a16="http://schemas.microsoft.com/office/drawing/2014/main" id="{525B3A5B-A4F0-DCDA-33D7-8E414EC9F6D2}"/>
              </a:ext>
            </a:extLst>
          </p:cNvPr>
          <p:cNvPicPr>
            <a:picLocks noChangeAspect="1"/>
          </p:cNvPicPr>
          <p:nvPr/>
        </p:nvPicPr>
        <p:blipFill>
          <a:blip r:embed="rId2"/>
          <a:stretch>
            <a:fillRect/>
          </a:stretch>
        </p:blipFill>
        <p:spPr>
          <a:xfrm>
            <a:off x="69880" y="3828794"/>
            <a:ext cx="5943600" cy="2748915"/>
          </a:xfrm>
          <a:prstGeom prst="rect">
            <a:avLst/>
          </a:prstGeom>
        </p:spPr>
      </p:pic>
      <p:pic>
        <p:nvPicPr>
          <p:cNvPr id="6" name="Picture 5" descr="A close-up of words&#10;&#10;Description automatically generated">
            <a:extLst>
              <a:ext uri="{FF2B5EF4-FFF2-40B4-BE49-F238E27FC236}">
                <a16:creationId xmlns:a16="http://schemas.microsoft.com/office/drawing/2014/main" id="{7B7A668D-C4C0-88A2-B180-07B0E49141CE}"/>
              </a:ext>
            </a:extLst>
          </p:cNvPr>
          <p:cNvPicPr>
            <a:picLocks noChangeAspect="1"/>
          </p:cNvPicPr>
          <p:nvPr/>
        </p:nvPicPr>
        <p:blipFill>
          <a:blip r:embed="rId3"/>
          <a:stretch>
            <a:fillRect/>
          </a:stretch>
        </p:blipFill>
        <p:spPr>
          <a:xfrm>
            <a:off x="6248400" y="3814455"/>
            <a:ext cx="5943600" cy="2748915"/>
          </a:xfrm>
          <a:prstGeom prst="rect">
            <a:avLst/>
          </a:prstGeom>
        </p:spPr>
      </p:pic>
      <p:sp>
        <p:nvSpPr>
          <p:cNvPr id="7" name="TextBox 6">
            <a:extLst>
              <a:ext uri="{FF2B5EF4-FFF2-40B4-BE49-F238E27FC236}">
                <a16:creationId xmlns:a16="http://schemas.microsoft.com/office/drawing/2014/main" id="{A450DB49-88B9-4C2F-81D4-FAB447A57EC9}"/>
              </a:ext>
            </a:extLst>
          </p:cNvPr>
          <p:cNvSpPr txBox="1"/>
          <p:nvPr/>
        </p:nvSpPr>
        <p:spPr>
          <a:xfrm>
            <a:off x="1984904" y="2790597"/>
            <a:ext cx="2130724" cy="559390"/>
          </a:xfrm>
          <a:prstGeom prst="rect">
            <a:avLst/>
          </a:prstGeom>
          <a:solidFill>
            <a:schemeClr val="bg1"/>
          </a:solidFill>
        </p:spPr>
        <p:txBody>
          <a:bodyPr wrap="square" rtlCol="0">
            <a:normAutofit/>
          </a:bodyPr>
          <a:lstStyle/>
          <a:p>
            <a:pPr algn="ctr"/>
            <a:r>
              <a:rPr lang="en-GB" sz="2400" b="1" dirty="0">
                <a:solidFill>
                  <a:srgbClr val="800000"/>
                </a:solidFill>
              </a:rPr>
              <a:t>Before</a:t>
            </a:r>
          </a:p>
        </p:txBody>
      </p:sp>
      <p:sp>
        <p:nvSpPr>
          <p:cNvPr id="8" name="TextBox 7">
            <a:extLst>
              <a:ext uri="{FF2B5EF4-FFF2-40B4-BE49-F238E27FC236}">
                <a16:creationId xmlns:a16="http://schemas.microsoft.com/office/drawing/2014/main" id="{5B533CAC-FE0C-F779-B665-50E9C9752F79}"/>
              </a:ext>
            </a:extLst>
          </p:cNvPr>
          <p:cNvSpPr txBox="1"/>
          <p:nvPr/>
        </p:nvSpPr>
        <p:spPr>
          <a:xfrm>
            <a:off x="8107501" y="2796383"/>
            <a:ext cx="2130724" cy="559390"/>
          </a:xfrm>
          <a:prstGeom prst="rect">
            <a:avLst/>
          </a:prstGeom>
          <a:solidFill>
            <a:schemeClr val="bg1"/>
          </a:solidFill>
        </p:spPr>
        <p:txBody>
          <a:bodyPr wrap="square" rtlCol="0">
            <a:normAutofit/>
          </a:bodyPr>
          <a:lstStyle/>
          <a:p>
            <a:pPr algn="ctr"/>
            <a:r>
              <a:rPr lang="en-GB" sz="2400" b="1" dirty="0">
                <a:solidFill>
                  <a:srgbClr val="006400"/>
                </a:solidFill>
              </a:rPr>
              <a:t>After</a:t>
            </a:r>
          </a:p>
        </p:txBody>
      </p:sp>
      <p:sp>
        <p:nvSpPr>
          <p:cNvPr id="12" name="Title 3">
            <a:extLst>
              <a:ext uri="{FF2B5EF4-FFF2-40B4-BE49-F238E27FC236}">
                <a16:creationId xmlns:a16="http://schemas.microsoft.com/office/drawing/2014/main" id="{2B61EA50-84D4-72EF-1679-9BC8D6586716}"/>
              </a:ext>
            </a:extLst>
          </p:cNvPr>
          <p:cNvSpPr txBox="1">
            <a:spLocks noGrp="1"/>
          </p:cNvSpPr>
          <p:nvPr>
            <p:ph type="title"/>
          </p:nvPr>
        </p:nvSpPr>
        <p:spPr>
          <a:xfrm>
            <a:off x="694118" y="280291"/>
            <a:ext cx="11010875" cy="844453"/>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Patent Recorded Outcome Measures</a:t>
            </a:r>
          </a:p>
        </p:txBody>
      </p:sp>
      <p:sp>
        <p:nvSpPr>
          <p:cNvPr id="2" name="TextBox 1">
            <a:extLst>
              <a:ext uri="{FF2B5EF4-FFF2-40B4-BE49-F238E27FC236}">
                <a16:creationId xmlns:a16="http://schemas.microsoft.com/office/drawing/2014/main" id="{986A6743-B317-9E18-E3FD-34E23F967E63}"/>
              </a:ext>
            </a:extLst>
          </p:cNvPr>
          <p:cNvSpPr txBox="1"/>
          <p:nvPr/>
        </p:nvSpPr>
        <p:spPr>
          <a:xfrm>
            <a:off x="4107042" y="1752401"/>
            <a:ext cx="4000459" cy="559390"/>
          </a:xfrm>
          <a:prstGeom prst="rect">
            <a:avLst/>
          </a:prstGeom>
          <a:solidFill>
            <a:schemeClr val="bg1"/>
          </a:solidFill>
        </p:spPr>
        <p:txBody>
          <a:bodyPr wrap="square" rtlCol="0">
            <a:noAutofit/>
          </a:bodyPr>
          <a:lstStyle/>
          <a:p>
            <a:pPr algn="ctr"/>
            <a:r>
              <a:rPr lang="en-GB" sz="4000" b="1" dirty="0">
                <a:solidFill>
                  <a:schemeClr val="accent5">
                    <a:lumMod val="75000"/>
                  </a:schemeClr>
                </a:solidFill>
              </a:rPr>
              <a:t>Patient Feelings</a:t>
            </a:r>
          </a:p>
        </p:txBody>
      </p:sp>
    </p:spTree>
    <p:extLst>
      <p:ext uri="{BB962C8B-B14F-4D97-AF65-F5344CB8AC3E}">
        <p14:creationId xmlns:p14="http://schemas.microsoft.com/office/powerpoint/2010/main" val="4084029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ED53FC-E565-DCEE-AC20-74AE34BA41E5}"/>
              </a:ext>
            </a:extLst>
          </p:cNvPr>
          <p:cNvSpPr>
            <a:spLocks noGrp="1"/>
          </p:cNvSpPr>
          <p:nvPr>
            <p:ph idx="1"/>
          </p:nvPr>
        </p:nvSpPr>
        <p:spPr>
          <a:xfrm>
            <a:off x="695325" y="1268760"/>
            <a:ext cx="10801350" cy="4320480"/>
          </a:xfrm>
        </p:spPr>
        <p:txBody>
          <a:bodyPr/>
          <a:lstStyle/>
          <a:p>
            <a:pPr marL="0" indent="0">
              <a:buNone/>
            </a:pPr>
            <a:r>
              <a:rPr lang="en-GB" b="1" dirty="0"/>
              <a:t>All patients with 12 month follow up</a:t>
            </a:r>
          </a:p>
          <a:p>
            <a:endParaRPr lang="en-GB" sz="2400" dirty="0"/>
          </a:p>
          <a:p>
            <a:endParaRPr lang="en-GB" sz="2400" dirty="0"/>
          </a:p>
          <a:p>
            <a:endParaRPr lang="en-GB" sz="2400" dirty="0"/>
          </a:p>
          <a:p>
            <a:endParaRPr lang="en-GB" dirty="0"/>
          </a:p>
          <a:p>
            <a:pPr>
              <a:buNone/>
            </a:pPr>
            <a:endParaRPr lang="en-GB" dirty="0"/>
          </a:p>
        </p:txBody>
      </p:sp>
      <p:graphicFrame>
        <p:nvGraphicFramePr>
          <p:cNvPr id="6" name="Table 5">
            <a:extLst>
              <a:ext uri="{FF2B5EF4-FFF2-40B4-BE49-F238E27FC236}">
                <a16:creationId xmlns:a16="http://schemas.microsoft.com/office/drawing/2014/main" id="{9E3A2AA1-1EA8-8F9B-D753-9AB138B629B8}"/>
              </a:ext>
            </a:extLst>
          </p:cNvPr>
          <p:cNvGraphicFramePr>
            <a:graphicFrameLocks noGrp="1"/>
          </p:cNvGraphicFramePr>
          <p:nvPr/>
        </p:nvGraphicFramePr>
        <p:xfrm>
          <a:off x="653706" y="1918703"/>
          <a:ext cx="10801350" cy="1483360"/>
        </p:xfrm>
        <a:graphic>
          <a:graphicData uri="http://schemas.openxmlformats.org/drawingml/2006/table">
            <a:tbl>
              <a:tblPr firstRow="1" bandRow="1">
                <a:tableStyleId>{5C22544A-7EE6-4342-B048-85BDC9FD1C3A}</a:tableStyleId>
              </a:tblPr>
              <a:tblGrid>
                <a:gridCol w="3600450">
                  <a:extLst>
                    <a:ext uri="{9D8B030D-6E8A-4147-A177-3AD203B41FA5}">
                      <a16:colId xmlns:a16="http://schemas.microsoft.com/office/drawing/2014/main" val="530787784"/>
                    </a:ext>
                  </a:extLst>
                </a:gridCol>
                <a:gridCol w="3600450">
                  <a:extLst>
                    <a:ext uri="{9D8B030D-6E8A-4147-A177-3AD203B41FA5}">
                      <a16:colId xmlns:a16="http://schemas.microsoft.com/office/drawing/2014/main" val="571567128"/>
                    </a:ext>
                  </a:extLst>
                </a:gridCol>
                <a:gridCol w="3600450">
                  <a:extLst>
                    <a:ext uri="{9D8B030D-6E8A-4147-A177-3AD203B41FA5}">
                      <a16:colId xmlns:a16="http://schemas.microsoft.com/office/drawing/2014/main" val="2666349891"/>
                    </a:ext>
                  </a:extLst>
                </a:gridCol>
              </a:tblGrid>
              <a:tr h="370840">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All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Eligible Patients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113073512"/>
                  </a:ext>
                </a:extLst>
              </a:tr>
              <a:tr h="370840">
                <a:tc>
                  <a:txBody>
                    <a:bodyPr/>
                    <a:lstStyle/>
                    <a:p>
                      <a:r>
                        <a:rPr lang="en-GB" b="1" dirty="0">
                          <a:solidFill>
                            <a:schemeClr val="bg1"/>
                          </a:solidFill>
                        </a:rPr>
                        <a:t>Attendances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3,819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48266663"/>
                  </a:ext>
                </a:extLst>
              </a:tr>
              <a:tr h="370840">
                <a:tc>
                  <a:txBody>
                    <a:bodyPr/>
                    <a:lstStyle/>
                    <a:p>
                      <a:r>
                        <a:rPr lang="en-GB" b="1" dirty="0">
                          <a:solidFill>
                            <a:schemeClr val="bg1"/>
                          </a:solidFill>
                        </a:rPr>
                        <a:t>Diagnoses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547197018"/>
                  </a:ext>
                </a:extLst>
              </a:tr>
              <a:tr h="370840">
                <a:tc>
                  <a:txBody>
                    <a:bodyPr/>
                    <a:lstStyle/>
                    <a:p>
                      <a:r>
                        <a:rPr lang="en-GB" b="1" dirty="0">
                          <a:solidFill>
                            <a:schemeClr val="bg1"/>
                          </a:solidFill>
                        </a:rPr>
                        <a:t>Incidence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4.5 per 1,000 (CI: 2.8-7.1)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3.7 per 1,000 (CI: 2.2-6.2)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413120291"/>
                  </a:ext>
                </a:extLst>
              </a:tr>
            </a:tbl>
          </a:graphicData>
        </a:graphic>
      </p:graphicFrame>
      <p:sp>
        <p:nvSpPr>
          <p:cNvPr id="7" name="Title 3">
            <a:extLst>
              <a:ext uri="{FF2B5EF4-FFF2-40B4-BE49-F238E27FC236}">
                <a16:creationId xmlns:a16="http://schemas.microsoft.com/office/drawing/2014/main" id="{6C0513FF-81E2-8325-7CD9-4132AE68D178}"/>
              </a:ext>
            </a:extLst>
          </p:cNvPr>
          <p:cNvSpPr txBox="1">
            <a:spLocks/>
          </p:cNvSpPr>
          <p:nvPr/>
        </p:nvSpPr>
        <p:spPr>
          <a:xfrm>
            <a:off x="681509" y="33275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2800" b="1" dirty="0">
                <a:latin typeface="Helvetica" panose="020B0604020202020204" pitchFamily="34" charset="0"/>
                <a:ea typeface="Calibri" panose="020F0502020204030204" pitchFamily="34" charset="0"/>
                <a:cs typeface="Helvetica" panose="020B0604020202020204" pitchFamily="34" charset="0"/>
              </a:rPr>
              <a:t>Eligible patients with 12 months follow-up </a:t>
            </a:r>
          </a:p>
        </p:txBody>
      </p:sp>
      <p:graphicFrame>
        <p:nvGraphicFramePr>
          <p:cNvPr id="8" name="Table 7">
            <a:extLst>
              <a:ext uri="{FF2B5EF4-FFF2-40B4-BE49-F238E27FC236}">
                <a16:creationId xmlns:a16="http://schemas.microsoft.com/office/drawing/2014/main" id="{3FE953A9-51D2-34D7-4CF5-9CC2C9BF9169}"/>
              </a:ext>
            </a:extLst>
          </p:cNvPr>
          <p:cNvGraphicFramePr>
            <a:graphicFrameLocks noGrp="1"/>
          </p:cNvGraphicFramePr>
          <p:nvPr/>
        </p:nvGraphicFramePr>
        <p:xfrm>
          <a:off x="695325" y="4377392"/>
          <a:ext cx="10294728" cy="2219960"/>
        </p:xfrm>
        <a:graphic>
          <a:graphicData uri="http://schemas.openxmlformats.org/drawingml/2006/table">
            <a:tbl>
              <a:tblPr firstRow="1" bandRow="1">
                <a:tableStyleId>{5C22544A-7EE6-4342-B048-85BDC9FD1C3A}</a:tableStyleId>
              </a:tblPr>
              <a:tblGrid>
                <a:gridCol w="8632506">
                  <a:extLst>
                    <a:ext uri="{9D8B030D-6E8A-4147-A177-3AD203B41FA5}">
                      <a16:colId xmlns:a16="http://schemas.microsoft.com/office/drawing/2014/main" val="530787784"/>
                    </a:ext>
                  </a:extLst>
                </a:gridCol>
                <a:gridCol w="1662222">
                  <a:extLst>
                    <a:ext uri="{9D8B030D-6E8A-4147-A177-3AD203B41FA5}">
                      <a16:colId xmlns:a16="http://schemas.microsoft.com/office/drawing/2014/main" val="571567128"/>
                    </a:ext>
                  </a:extLst>
                </a:gridCol>
              </a:tblGrid>
              <a:tr h="326477">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Statistic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113073512"/>
                  </a:ext>
                </a:extLst>
              </a:tr>
              <a:tr h="370840">
                <a:tc>
                  <a:txBody>
                    <a:bodyPr/>
                    <a:lstStyle/>
                    <a:p>
                      <a:r>
                        <a:rPr lang="en-GB" b="1" dirty="0"/>
                        <a:t>Eligible diagnoses with 12-month follow-up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8266663"/>
                  </a:ext>
                </a:extLst>
              </a:tr>
              <a:tr h="370840">
                <a:tc>
                  <a:txBody>
                    <a:bodyPr/>
                    <a:lstStyle/>
                    <a:p>
                      <a:pPr lvl="1"/>
                      <a:r>
                        <a:rPr lang="en-GB" i="1" dirty="0"/>
                        <a:t>Direct CBPC referral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i="1"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47197018"/>
                  </a:ext>
                </a:extLst>
              </a:tr>
              <a:tr h="370840">
                <a:tc>
                  <a:txBody>
                    <a:bodyPr/>
                    <a:lstStyle/>
                    <a:p>
                      <a:pPr lvl="1"/>
                      <a:r>
                        <a:rPr lang="en-GB" i="1" dirty="0"/>
                        <a:t>Via Screening (Within 2 months of CPBC)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i="1"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3120291"/>
                  </a:ext>
                </a:extLst>
              </a:tr>
              <a:tr h="370840">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GB" i="1" dirty="0"/>
                        <a:t>Via Screening (Not within 2 months of CPBC)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i="1"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98925450"/>
                  </a:ext>
                </a:extLst>
              </a:tr>
              <a:tr h="370840">
                <a:tc>
                  <a:txBody>
                    <a:bodyPr/>
                    <a:lstStyle/>
                    <a:p>
                      <a:pPr lvl="1"/>
                      <a:r>
                        <a:rPr lang="en-GB" i="1" dirty="0"/>
                        <a:t>Via GP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i="1"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6539691"/>
                  </a:ext>
                </a:extLst>
              </a:tr>
            </a:tbl>
          </a:graphicData>
        </a:graphic>
      </p:graphicFrame>
      <p:sp>
        <p:nvSpPr>
          <p:cNvPr id="5" name="Title 3">
            <a:extLst>
              <a:ext uri="{FF2B5EF4-FFF2-40B4-BE49-F238E27FC236}">
                <a16:creationId xmlns:a16="http://schemas.microsoft.com/office/drawing/2014/main" id="{B93410DC-3A75-0DCD-9817-AEED4AFF4D4C}"/>
              </a:ext>
            </a:extLst>
          </p:cNvPr>
          <p:cNvSpPr txBox="1">
            <a:spLocks/>
          </p:cNvSpPr>
          <p:nvPr/>
        </p:nvSpPr>
        <p:spPr>
          <a:xfrm>
            <a:off x="354949" y="136002"/>
            <a:ext cx="11482101" cy="817607"/>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Breast Cancer Diagnoses and Incidence </a:t>
            </a:r>
          </a:p>
        </p:txBody>
      </p:sp>
    </p:spTree>
    <p:extLst>
      <p:ext uri="{BB962C8B-B14F-4D97-AF65-F5344CB8AC3E}">
        <p14:creationId xmlns:p14="http://schemas.microsoft.com/office/powerpoint/2010/main" val="555756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4F0EFAEA-73CA-F757-EC79-C7D1B72A4100}"/>
              </a:ext>
            </a:extLst>
          </p:cNvPr>
          <p:cNvGraphicFramePr>
            <a:graphicFrameLocks noGrp="1"/>
          </p:cNvGraphicFramePr>
          <p:nvPr/>
        </p:nvGraphicFramePr>
        <p:xfrm>
          <a:off x="695325" y="1728108"/>
          <a:ext cx="10726050" cy="4182484"/>
        </p:xfrm>
        <a:graphic>
          <a:graphicData uri="http://schemas.openxmlformats.org/drawingml/2006/table">
            <a:tbl>
              <a:tblPr firstRow="1" bandRow="1">
                <a:tableStyleId>{5C22544A-7EE6-4342-B048-85BDC9FD1C3A}</a:tableStyleId>
              </a:tblPr>
              <a:tblGrid>
                <a:gridCol w="1787675">
                  <a:extLst>
                    <a:ext uri="{9D8B030D-6E8A-4147-A177-3AD203B41FA5}">
                      <a16:colId xmlns:a16="http://schemas.microsoft.com/office/drawing/2014/main" val="1262565481"/>
                    </a:ext>
                  </a:extLst>
                </a:gridCol>
                <a:gridCol w="1787675">
                  <a:extLst>
                    <a:ext uri="{9D8B030D-6E8A-4147-A177-3AD203B41FA5}">
                      <a16:colId xmlns:a16="http://schemas.microsoft.com/office/drawing/2014/main" val="3558815398"/>
                    </a:ext>
                  </a:extLst>
                </a:gridCol>
                <a:gridCol w="1787675">
                  <a:extLst>
                    <a:ext uri="{9D8B030D-6E8A-4147-A177-3AD203B41FA5}">
                      <a16:colId xmlns:a16="http://schemas.microsoft.com/office/drawing/2014/main" val="2555150714"/>
                    </a:ext>
                  </a:extLst>
                </a:gridCol>
                <a:gridCol w="1787675">
                  <a:extLst>
                    <a:ext uri="{9D8B030D-6E8A-4147-A177-3AD203B41FA5}">
                      <a16:colId xmlns:a16="http://schemas.microsoft.com/office/drawing/2014/main" val="3471007921"/>
                    </a:ext>
                  </a:extLst>
                </a:gridCol>
                <a:gridCol w="1787675">
                  <a:extLst>
                    <a:ext uri="{9D8B030D-6E8A-4147-A177-3AD203B41FA5}">
                      <a16:colId xmlns:a16="http://schemas.microsoft.com/office/drawing/2014/main" val="1594908759"/>
                    </a:ext>
                  </a:extLst>
                </a:gridCol>
                <a:gridCol w="1787675">
                  <a:extLst>
                    <a:ext uri="{9D8B030D-6E8A-4147-A177-3AD203B41FA5}">
                      <a16:colId xmlns:a16="http://schemas.microsoft.com/office/drawing/2014/main" val="3207283758"/>
                    </a:ext>
                  </a:extLst>
                </a:gridCol>
              </a:tblGrid>
              <a:tr h="1045621">
                <a:tc>
                  <a:txBody>
                    <a:bodyPr/>
                    <a:lstStyle/>
                    <a:p>
                      <a:pPr algn="ctr"/>
                      <a:r>
                        <a:rPr lang="en-GB" dirty="0"/>
                        <a:t>Year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Number of Sites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Estimated Total Benefits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Estimated Total Costs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CBR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Net benefit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4064428642"/>
                  </a:ext>
                </a:extLst>
              </a:tr>
              <a:tr h="1045621">
                <a:tc>
                  <a:txBody>
                    <a:bodyPr/>
                    <a:lstStyle/>
                    <a:p>
                      <a:pPr algn="ctr"/>
                      <a:r>
                        <a:rPr lang="en-GB" b="1" dirty="0">
                          <a:solidFill>
                            <a:schemeClr val="bg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£1,013,952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£805,520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GB" dirty="0"/>
                        <a:t>+£208,432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28791585"/>
                  </a:ext>
                </a:extLst>
              </a:tr>
              <a:tr h="1045621">
                <a:tc>
                  <a:txBody>
                    <a:bodyPr/>
                    <a:lstStyle/>
                    <a:p>
                      <a:pPr algn="ctr"/>
                      <a:r>
                        <a:rPr lang="en-GB" b="1" dirty="0">
                          <a:solidFill>
                            <a:schemeClr val="bg1"/>
                          </a:solidFill>
                        </a:rPr>
                        <a:t>1 &amp;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£1,700,802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£1,211,341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GB" dirty="0"/>
                        <a:t>+£489,462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4167138"/>
                  </a:ext>
                </a:extLst>
              </a:tr>
              <a:tr h="1045621">
                <a:tc>
                  <a:txBody>
                    <a:bodyPr/>
                    <a:lstStyle/>
                    <a:p>
                      <a:pPr algn="ctr"/>
                      <a:r>
                        <a:rPr lang="en-GB" b="1" dirty="0">
                          <a:solidFill>
                            <a:schemeClr val="bg1"/>
                          </a:solidFill>
                        </a:rPr>
                        <a:t>1 &amp; 2 &amp;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en-GB"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£805,910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£517,833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t>1.56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GB" dirty="0"/>
                        <a:t>+£288,077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63940672"/>
                  </a:ext>
                </a:extLst>
              </a:tr>
            </a:tbl>
          </a:graphicData>
        </a:graphic>
      </p:graphicFrame>
      <p:sp>
        <p:nvSpPr>
          <p:cNvPr id="2" name="TextBox 1">
            <a:extLst>
              <a:ext uri="{FF2B5EF4-FFF2-40B4-BE49-F238E27FC236}">
                <a16:creationId xmlns:a16="http://schemas.microsoft.com/office/drawing/2014/main" id="{32D17A4D-039E-A5D9-1C41-7EBDE9309C11}"/>
              </a:ext>
            </a:extLst>
          </p:cNvPr>
          <p:cNvSpPr txBox="1"/>
          <p:nvPr/>
        </p:nvSpPr>
        <p:spPr>
          <a:xfrm>
            <a:off x="0" y="6422417"/>
            <a:ext cx="10620173" cy="430887"/>
          </a:xfrm>
          <a:prstGeom prst="rect">
            <a:avLst/>
          </a:prstGeom>
          <a:solidFill>
            <a:schemeClr val="bg1"/>
          </a:solidFill>
        </p:spPr>
        <p:txBody>
          <a:bodyPr wrap="square" rtlCol="0">
            <a:spAutoFit/>
          </a:bodyPr>
          <a:lstStyle/>
          <a:p>
            <a:pPr algn="l"/>
            <a:r>
              <a:rPr lang="en-GB" sz="1050" i="1" dirty="0"/>
              <a:t>Please note the year indicates the number of years since each clinic opened. Where a clinic had not been open for a full year, the activity was adjusted for the number of days open within that year. </a:t>
            </a:r>
          </a:p>
        </p:txBody>
      </p:sp>
      <p:sp>
        <p:nvSpPr>
          <p:cNvPr id="6" name="Title 3">
            <a:extLst>
              <a:ext uri="{FF2B5EF4-FFF2-40B4-BE49-F238E27FC236}">
                <a16:creationId xmlns:a16="http://schemas.microsoft.com/office/drawing/2014/main" id="{1A7EFC42-6487-85DE-DCB4-B730F0400D04}"/>
              </a:ext>
            </a:extLst>
          </p:cNvPr>
          <p:cNvSpPr txBox="1">
            <a:spLocks/>
          </p:cNvSpPr>
          <p:nvPr/>
        </p:nvSpPr>
        <p:spPr>
          <a:xfrm>
            <a:off x="1775520" y="301182"/>
            <a:ext cx="8385758" cy="897325"/>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4000" b="1" dirty="0"/>
              <a:t>  </a:t>
            </a:r>
            <a:r>
              <a:rPr lang="en-GB" sz="2400" b="1" dirty="0"/>
              <a:t>National Audit:    </a:t>
            </a:r>
            <a:r>
              <a:rPr lang="en-GB" sz="3600" b="1" dirty="0"/>
              <a:t>Cost-Benefit Analysis</a:t>
            </a:r>
          </a:p>
        </p:txBody>
      </p:sp>
    </p:spTree>
    <p:extLst>
      <p:ext uri="{BB962C8B-B14F-4D97-AF65-F5344CB8AC3E}">
        <p14:creationId xmlns:p14="http://schemas.microsoft.com/office/powerpoint/2010/main" val="1563642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CF2568-6244-015D-57E4-A4484E0CFE84}"/>
              </a:ext>
            </a:extLst>
          </p:cNvPr>
          <p:cNvSpPr>
            <a:spLocks noGrp="1"/>
          </p:cNvSpPr>
          <p:nvPr>
            <p:ph idx="1"/>
          </p:nvPr>
        </p:nvSpPr>
        <p:spPr>
          <a:xfrm>
            <a:off x="695325" y="1880089"/>
            <a:ext cx="8603950" cy="4542328"/>
          </a:xfrm>
        </p:spPr>
        <p:txBody>
          <a:bodyPr>
            <a:normAutofit/>
          </a:bodyPr>
          <a:lstStyle/>
          <a:p>
            <a:pPr marL="501750" lvl="1" indent="-285750" algn="just">
              <a:lnSpc>
                <a:spcPct val="107000"/>
              </a:lnSpc>
              <a:spcAft>
                <a:spcPts val="800"/>
              </a:spcAft>
            </a:pPr>
            <a:r>
              <a:rPr lang="en-GB" sz="1800" b="1" kern="100" dirty="0">
                <a:latin typeface="Segoe UI" panose="020B0502040204020203" pitchFamily="34" charset="0"/>
                <a:ea typeface="Segoe UI" panose="020B0502040204020203" pitchFamily="34" charset="0"/>
                <a:cs typeface="Segoe UI" panose="020B0502040204020203" pitchFamily="34" charset="0"/>
              </a:rPr>
              <a:t>R</a:t>
            </a:r>
            <a:r>
              <a:rPr lang="en-GB" sz="1800" b="1" kern="100" dirty="0">
                <a:effectLst/>
                <a:latin typeface="Segoe UI" panose="020B0502040204020203" pitchFamily="34" charset="0"/>
                <a:ea typeface="Segoe UI" panose="020B0502040204020203" pitchFamily="34" charset="0"/>
                <a:cs typeface="Segoe UI" panose="020B0502040204020203" pitchFamily="34" charset="0"/>
              </a:rPr>
              <a:t>educing pressures on the Breast Cancer Diagnostic Clinic and diagnostic imaging capacity</a:t>
            </a:r>
            <a:r>
              <a:rPr lang="en-GB" sz="1800" kern="100" dirty="0">
                <a:effectLst/>
                <a:latin typeface="Segoe UI" panose="020B0502040204020203" pitchFamily="34" charset="0"/>
                <a:ea typeface="Segoe UI" panose="020B0502040204020203" pitchFamily="34" charset="0"/>
                <a:cs typeface="Segoe UI" panose="020B0502040204020203" pitchFamily="34" charset="0"/>
              </a:rPr>
              <a:t>. </a:t>
            </a:r>
          </a:p>
          <a:p>
            <a:pPr marL="717750" lvl="3" indent="-285750" algn="just">
              <a:lnSpc>
                <a:spcPct val="107000"/>
              </a:lnSpc>
              <a:spcAft>
                <a:spcPts val="800"/>
              </a:spcAft>
              <a:buFont typeface="Courier New" panose="02070309020205020404" pitchFamily="49" charset="0"/>
              <a:buChar char="o"/>
            </a:pPr>
            <a:r>
              <a:rPr lang="en-GB" kern="100" dirty="0">
                <a:effectLst/>
                <a:latin typeface="Segoe UI" panose="020B0502040204020203" pitchFamily="34" charset="0"/>
                <a:ea typeface="Segoe UI" panose="020B0502040204020203" pitchFamily="34" charset="0"/>
                <a:cs typeface="Segoe UI" panose="020B0502040204020203" pitchFamily="34" charset="0"/>
              </a:rPr>
              <a:t>There is the p</a:t>
            </a:r>
            <a:r>
              <a:rPr lang="en-GB" kern="100" dirty="0">
                <a:latin typeface="Segoe UI" panose="020B0502040204020203" pitchFamily="34" charset="0"/>
                <a:ea typeface="Segoe UI" panose="020B0502040204020203" pitchFamily="34" charset="0"/>
                <a:cs typeface="Segoe UI" panose="020B0502040204020203" pitchFamily="34" charset="0"/>
              </a:rPr>
              <a:t>otential to r</a:t>
            </a:r>
            <a:r>
              <a:rPr lang="en-GB" kern="100" dirty="0">
                <a:effectLst/>
                <a:latin typeface="Segoe UI" panose="020B0502040204020203" pitchFamily="34" charset="0"/>
                <a:ea typeface="Segoe UI" panose="020B0502040204020203" pitchFamily="34" charset="0"/>
                <a:cs typeface="Segoe UI" panose="020B0502040204020203" pitchFamily="34" charset="0"/>
              </a:rPr>
              <a:t>educe the number of Breast Cancer Diagnostic Clinic referrals by up to 20%. </a:t>
            </a:r>
          </a:p>
          <a:p>
            <a:pPr marL="717750" lvl="3" indent="-285750" algn="just">
              <a:lnSpc>
                <a:spcPct val="107000"/>
              </a:lnSpc>
              <a:spcAft>
                <a:spcPts val="800"/>
              </a:spcAft>
              <a:buFont typeface="Courier New" panose="02070309020205020404" pitchFamily="49" charset="0"/>
              <a:buChar char="o"/>
            </a:pPr>
            <a:r>
              <a:rPr lang="en-GB" kern="100" dirty="0">
                <a:latin typeface="Segoe UI" panose="020B0502040204020203" pitchFamily="34" charset="0"/>
                <a:ea typeface="Segoe UI" panose="020B0502040204020203" pitchFamily="34" charset="0"/>
                <a:cs typeface="Segoe UI" panose="020B0502040204020203" pitchFamily="34" charset="0"/>
              </a:rPr>
              <a:t>This could lead to shorter </a:t>
            </a:r>
            <a:r>
              <a:rPr lang="en-GB" kern="100" dirty="0">
                <a:effectLst/>
                <a:latin typeface="Segoe UI" panose="020B0502040204020203" pitchFamily="34" charset="0"/>
                <a:ea typeface="Segoe UI" panose="020B0502040204020203" pitchFamily="34" charset="0"/>
                <a:cs typeface="Segoe UI" panose="020B0502040204020203" pitchFamily="34" charset="0"/>
              </a:rPr>
              <a:t>waiting times -  time to diagnosis, treatment and longer-term outcomes improve. </a:t>
            </a:r>
            <a:endParaRPr lang="en-GB" kern="100" dirty="0">
              <a:latin typeface="Segoe UI" panose="020B0502040204020203" pitchFamily="34" charset="0"/>
              <a:ea typeface="Segoe UI" panose="020B0502040204020203" pitchFamily="34" charset="0"/>
              <a:cs typeface="Segoe UI" panose="020B0502040204020203" pitchFamily="34" charset="0"/>
            </a:endParaRPr>
          </a:p>
          <a:p>
            <a:pPr marL="717750" lvl="3" indent="-285750" algn="just">
              <a:lnSpc>
                <a:spcPct val="107000"/>
              </a:lnSpc>
              <a:spcAft>
                <a:spcPts val="800"/>
              </a:spcAft>
            </a:pPr>
            <a:endParaRPr lang="en-GB" sz="1600" kern="100" dirty="0">
              <a:effectLst/>
              <a:latin typeface="Segoe UI" panose="020B0502040204020203" pitchFamily="34" charset="0"/>
              <a:ea typeface="Segoe UI" panose="020B0502040204020203" pitchFamily="34" charset="0"/>
              <a:cs typeface="Segoe UI" panose="020B0502040204020203" pitchFamily="34" charset="0"/>
            </a:endParaRPr>
          </a:p>
          <a:p>
            <a:pPr marL="501750" lvl="1" indent="-285750" algn="just">
              <a:lnSpc>
                <a:spcPct val="107000"/>
              </a:lnSpc>
              <a:spcAft>
                <a:spcPts val="800"/>
              </a:spcAft>
            </a:pPr>
            <a:r>
              <a:rPr lang="en-GB" sz="1800" b="1" kern="100" dirty="0">
                <a:effectLst/>
                <a:latin typeface="Segoe UI" panose="020B0502040204020203" pitchFamily="34" charset="0"/>
                <a:ea typeface="Segoe UI" panose="020B0502040204020203" pitchFamily="34" charset="0"/>
                <a:cs typeface="Segoe UI" panose="020B0502040204020203" pitchFamily="34" charset="0"/>
              </a:rPr>
              <a:t>Environmental benefits </a:t>
            </a:r>
            <a:r>
              <a:rPr lang="en-GB" sz="1800" kern="100" dirty="0">
                <a:effectLst/>
                <a:latin typeface="Segoe UI" panose="020B0502040204020203" pitchFamily="34" charset="0"/>
                <a:ea typeface="Segoe UI" panose="020B0502040204020203" pitchFamily="34" charset="0"/>
                <a:cs typeface="Segoe UI" panose="020B0502040204020203" pitchFamily="34" charset="0"/>
              </a:rPr>
              <a:t>as patient travel time should decreased as they could attend a CBPC in the community rather than travelling to large secondary care centres.</a:t>
            </a:r>
            <a:endParaRPr lang="en-GB" sz="1800" kern="100" dirty="0">
              <a:effectLst/>
              <a:latin typeface="Segoe UI" panose="020B0502040204020203" pitchFamily="34" charset="0"/>
              <a:ea typeface="Segoe UI" panose="020B0502040204020203" pitchFamily="34" charset="0"/>
              <a:cs typeface="Times New Roman" panose="02020603050405020304" pitchFamily="18" charset="0"/>
            </a:endParaRPr>
          </a:p>
          <a:p>
            <a:pPr marL="342900" indent="-342900"/>
            <a:endParaRPr lang="en-GB" dirty="0"/>
          </a:p>
        </p:txBody>
      </p:sp>
      <p:pic>
        <p:nvPicPr>
          <p:cNvPr id="6" name="Graphic 5" descr="Downward trend graph outline">
            <a:extLst>
              <a:ext uri="{FF2B5EF4-FFF2-40B4-BE49-F238E27FC236}">
                <a16:creationId xmlns:a16="http://schemas.microsoft.com/office/drawing/2014/main" id="{06A8E167-D8B2-1CB6-335E-2B427AB169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8271" y="2132163"/>
            <a:ext cx="1296837" cy="1296837"/>
          </a:xfrm>
          <a:prstGeom prst="rect">
            <a:avLst/>
          </a:prstGeom>
        </p:spPr>
      </p:pic>
      <p:pic>
        <p:nvPicPr>
          <p:cNvPr id="8" name="Graphic 7" descr="Earth Globe - Asia with solid fill">
            <a:extLst>
              <a:ext uri="{FF2B5EF4-FFF2-40B4-BE49-F238E27FC236}">
                <a16:creationId xmlns:a16="http://schemas.microsoft.com/office/drawing/2014/main" id="{4EB743BC-BDDD-9F81-8E92-4C464746DB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38271" y="4142774"/>
            <a:ext cx="1373039" cy="1373039"/>
          </a:xfrm>
          <a:prstGeom prst="rect">
            <a:avLst/>
          </a:prstGeom>
        </p:spPr>
      </p:pic>
      <p:sp>
        <p:nvSpPr>
          <p:cNvPr id="5" name="Title 3">
            <a:extLst>
              <a:ext uri="{FF2B5EF4-FFF2-40B4-BE49-F238E27FC236}">
                <a16:creationId xmlns:a16="http://schemas.microsoft.com/office/drawing/2014/main" id="{032720E3-C393-09BC-CD2C-9F5A25E02920}"/>
              </a:ext>
            </a:extLst>
          </p:cNvPr>
          <p:cNvSpPr txBox="1">
            <a:spLocks/>
          </p:cNvSpPr>
          <p:nvPr/>
        </p:nvSpPr>
        <p:spPr>
          <a:xfrm>
            <a:off x="2999656" y="332656"/>
            <a:ext cx="6408712" cy="897325"/>
          </a:xfrm>
          <a:prstGeom prst="rect">
            <a:avLst/>
          </a:prstGeom>
          <a:solidFill>
            <a:schemeClr val="bg1"/>
          </a:solidFill>
          <a:ln w="28575">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a:lstStyle>
          <a:p>
            <a:r>
              <a:rPr lang="en-GB" sz="3600" b="1" dirty="0"/>
              <a:t>Additional EMBPP Benefits</a:t>
            </a:r>
          </a:p>
        </p:txBody>
      </p:sp>
    </p:spTree>
    <p:extLst>
      <p:ext uri="{BB962C8B-B14F-4D97-AF65-F5344CB8AC3E}">
        <p14:creationId xmlns:p14="http://schemas.microsoft.com/office/powerpoint/2010/main" val="4207698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2207568" y="409843"/>
            <a:ext cx="7491443" cy="590622"/>
          </a:xfrm>
          <a:prstGeom prst="rect">
            <a:avLst/>
          </a:prstGeom>
          <a:solidFill>
            <a:schemeClr val="bg1"/>
          </a:solidFill>
          <a:ln w="12700">
            <a:solidFill>
              <a:srgbClr val="000000"/>
            </a:solidFill>
            <a:miter lim="800000"/>
            <a:headEnd/>
            <a:tailEnd/>
          </a:ln>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Community Breast Pain Clinics</a:t>
            </a:r>
          </a:p>
        </p:txBody>
      </p:sp>
      <p:sp>
        <p:nvSpPr>
          <p:cNvPr id="2" name="TextBox 1">
            <a:extLst>
              <a:ext uri="{FF2B5EF4-FFF2-40B4-BE49-F238E27FC236}">
                <a16:creationId xmlns:a16="http://schemas.microsoft.com/office/drawing/2014/main" id="{98E3CF25-C986-44FC-A228-579AA8783511}"/>
              </a:ext>
            </a:extLst>
          </p:cNvPr>
          <p:cNvSpPr txBox="1"/>
          <p:nvPr/>
        </p:nvSpPr>
        <p:spPr>
          <a:xfrm>
            <a:off x="0" y="1534308"/>
            <a:ext cx="12192000" cy="5447645"/>
          </a:xfrm>
          <a:prstGeom prst="rect">
            <a:avLst/>
          </a:prstGeom>
          <a:solidFill>
            <a:schemeClr val="accent5">
              <a:lumMod val="20000"/>
              <a:lumOff val="80000"/>
            </a:schemeClr>
          </a:solidFill>
          <a:ln w="12700">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Building an evidence base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400" b="1" dirty="0">
                <a:solidFill>
                  <a:srgbClr val="00B050"/>
                </a:solidFill>
                <a:latin typeface="Arial" panose="020B0604020202020204" pitchFamily="34" charset="0"/>
                <a:cs typeface="Arial" panose="020B0604020202020204" pitchFamily="34" charset="0"/>
              </a:rPr>
              <a:t> Mid-Notts 		Derbyshire</a:t>
            </a:r>
            <a:r>
              <a:rPr lang="en-US" sz="2400" dirty="0">
                <a:solidFill>
                  <a:prstClr val="black"/>
                </a:solidFill>
                <a:latin typeface="Arial" panose="020B0604020202020204" pitchFamily="34" charset="0"/>
                <a:cs typeface="Arial" panose="020B0604020202020204" pitchFamily="34" charset="0"/>
              </a:rPr>
              <a:t> 		</a:t>
            </a:r>
            <a:r>
              <a:rPr lang="en-US" sz="2400" b="1" dirty="0">
                <a:solidFill>
                  <a:srgbClr val="00B050"/>
                </a:solidFill>
                <a:latin typeface="Arial" panose="020B0604020202020204" pitchFamily="34" charset="0"/>
                <a:cs typeface="Arial" panose="020B0604020202020204" pitchFamily="34" charset="0"/>
              </a:rPr>
              <a:t>East Midlands	National</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Arial" panose="020B0604020202020204" pitchFamily="34" charset="0"/>
                <a:cs typeface="Arial" panose="020B0604020202020204" pitchFamily="34" charset="0"/>
              </a:rPr>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Feasible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Scalable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Acceptable(patients)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Safety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Cost effective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Reproducible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Sustainable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(06/21) 				(01/22) 			    	</a:t>
            </a:r>
            <a:r>
              <a:rPr kumimoji="0" lang="en-US" sz="1800" b="1" i="1"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(09/23)		</a:t>
            </a:r>
            <a:r>
              <a:rPr kumimoji="0" lang="en-US" sz="1800" b="1" i="1"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(12/24)</a:t>
            </a: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28" name="Picture 4" descr="Tick Symbol Stock Illustrations – 99,020 Tick Symbol Stock ...">
            <a:extLst>
              <a:ext uri="{FF2B5EF4-FFF2-40B4-BE49-F238E27FC236}">
                <a16:creationId xmlns:a16="http://schemas.microsoft.com/office/drawing/2014/main" id="{6BD9D99D-C65C-9253-530B-9C791E89D3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5800" y="2924944"/>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9AF907D-EC76-8312-2687-1F3EA184BFAB}"/>
              </a:ext>
            </a:extLst>
          </p:cNvPr>
          <p:cNvPicPr>
            <a:picLocks noChangeAspect="1"/>
          </p:cNvPicPr>
          <p:nvPr/>
        </p:nvPicPr>
        <p:blipFill>
          <a:blip r:embed="rId4"/>
          <a:stretch>
            <a:fillRect/>
          </a:stretch>
        </p:blipFill>
        <p:spPr>
          <a:xfrm>
            <a:off x="4295800" y="3681925"/>
            <a:ext cx="310923" cy="292633"/>
          </a:xfrm>
          <a:prstGeom prst="rect">
            <a:avLst/>
          </a:prstGeom>
        </p:spPr>
      </p:pic>
      <p:pic>
        <p:nvPicPr>
          <p:cNvPr id="9" name="Picture 4" descr="Tick Symbol Stock Illustrations – 99,020 Tick Symbol Stock ...">
            <a:extLst>
              <a:ext uri="{FF2B5EF4-FFF2-40B4-BE49-F238E27FC236}">
                <a16:creationId xmlns:a16="http://schemas.microsoft.com/office/drawing/2014/main" id="{E488B8BE-634A-E0FE-B7CD-59F4D1BA90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3" y="4122439"/>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Tick Symbol Stock Illustrations – 99,020 Tick Symbol Stock ...">
            <a:extLst>
              <a:ext uri="{FF2B5EF4-FFF2-40B4-BE49-F238E27FC236}">
                <a16:creationId xmlns:a16="http://schemas.microsoft.com/office/drawing/2014/main" id="{23572478-2653-9B30-BC28-EE461A38AB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1166" y="48177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Tick Symbol Stock Illustrations – 99,020 Tick Symbol Stock ...">
            <a:extLst>
              <a:ext uri="{FF2B5EF4-FFF2-40B4-BE49-F238E27FC236}">
                <a16:creationId xmlns:a16="http://schemas.microsoft.com/office/drawing/2014/main" id="{53B2AE4D-6971-C73B-FB7A-D74F1748F7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518157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Tick Symbol Stock Illustrations – 99,020 Tick Symbol Stock ...">
            <a:extLst>
              <a:ext uri="{FF2B5EF4-FFF2-40B4-BE49-F238E27FC236}">
                <a16:creationId xmlns:a16="http://schemas.microsoft.com/office/drawing/2014/main" id="{6DC6EDDC-C618-F148-F263-F1E4789308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3734232"/>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Tick Symbol Stock Illustrations – 99,020 Tick Symbol Stock ...">
            <a:extLst>
              <a:ext uri="{FF2B5EF4-FFF2-40B4-BE49-F238E27FC236}">
                <a16:creationId xmlns:a16="http://schemas.microsoft.com/office/drawing/2014/main" id="{9EDA7500-FDFD-7153-2539-406B8D3A32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3332119"/>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Tick Symbol Stock Illustrations – 99,020 Tick Symbol Stock ...">
            <a:extLst>
              <a:ext uri="{FF2B5EF4-FFF2-40B4-BE49-F238E27FC236}">
                <a16:creationId xmlns:a16="http://schemas.microsoft.com/office/drawing/2014/main" id="{EC0161A0-C9F2-3A2C-AF44-1D974C87BB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53900" y="2924944"/>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Tick Symbol Stock Illustrations – 99,020 Tick Symbol Stock ...">
            <a:extLst>
              <a:ext uri="{FF2B5EF4-FFF2-40B4-BE49-F238E27FC236}">
                <a16:creationId xmlns:a16="http://schemas.microsoft.com/office/drawing/2014/main" id="{C4F645D6-8031-BD6C-81B9-B53E038B65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53900" y="32828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Tick Symbol Stock Illustrations – 99,020 Tick Symbol Stock ...">
            <a:extLst>
              <a:ext uri="{FF2B5EF4-FFF2-40B4-BE49-F238E27FC236}">
                <a16:creationId xmlns:a16="http://schemas.microsoft.com/office/drawing/2014/main" id="{D0EEE8B4-0E24-48E6-9E5C-778F66DB43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5" y="364078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Tick Symbol Stock Illustrations – 99,020 Tick Symbol Stock ...">
            <a:extLst>
              <a:ext uri="{FF2B5EF4-FFF2-40B4-BE49-F238E27FC236}">
                <a16:creationId xmlns:a16="http://schemas.microsoft.com/office/drawing/2014/main" id="{7A884C10-584F-1E31-517C-1F70DC986A8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5" y="3998710"/>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Tick Symbol Stock Illustrations – 99,020 Tick Symbol Stock ...">
            <a:extLst>
              <a:ext uri="{FF2B5EF4-FFF2-40B4-BE49-F238E27FC236}">
                <a16:creationId xmlns:a16="http://schemas.microsoft.com/office/drawing/2014/main" id="{7DD49B68-1CDB-1752-0261-9F46CA0827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4" y="4412793"/>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ick Symbol Stock Illustrations – 99,020 Tick Symbol Stock ...">
            <a:extLst>
              <a:ext uri="{FF2B5EF4-FFF2-40B4-BE49-F238E27FC236}">
                <a16:creationId xmlns:a16="http://schemas.microsoft.com/office/drawing/2014/main" id="{5323436A-9F71-3076-48CA-16CE2B65D0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7911" y="48177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ick Symbol Stock Illustrations – 99,020 Tick Symbol Stock ...">
            <a:extLst>
              <a:ext uri="{FF2B5EF4-FFF2-40B4-BE49-F238E27FC236}">
                <a16:creationId xmlns:a16="http://schemas.microsoft.com/office/drawing/2014/main" id="{1E12CF1A-7416-3571-FA57-7B0EBD135D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9176" y="518479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Tick Symbol Stock Illustrations – 99,020 Tick Symbol Stock ...">
            <a:extLst>
              <a:ext uri="{FF2B5EF4-FFF2-40B4-BE49-F238E27FC236}">
                <a16:creationId xmlns:a16="http://schemas.microsoft.com/office/drawing/2014/main" id="{917C265B-81CB-E6AF-14C7-C217DBA99D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7481" y="2924944"/>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Tick Symbol Stock Illustrations – 99,020 Tick Symbol Stock ...">
            <a:extLst>
              <a:ext uri="{FF2B5EF4-FFF2-40B4-BE49-F238E27FC236}">
                <a16:creationId xmlns:a16="http://schemas.microsoft.com/office/drawing/2014/main" id="{DD832245-35BB-A3F2-5D7E-C75809E27E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9918" y="32828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Tick Symbol Stock Illustrations – 99,020 Tick Symbol Stock ...">
            <a:extLst>
              <a:ext uri="{FF2B5EF4-FFF2-40B4-BE49-F238E27FC236}">
                <a16:creationId xmlns:a16="http://schemas.microsoft.com/office/drawing/2014/main" id="{47023D6A-74CF-F8E5-49F6-FFD0BDC7AE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5044" y="364078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Tick Symbol Stock Illustrations – 99,020 Tick Symbol Stock ...">
            <a:extLst>
              <a:ext uri="{FF2B5EF4-FFF2-40B4-BE49-F238E27FC236}">
                <a16:creationId xmlns:a16="http://schemas.microsoft.com/office/drawing/2014/main" id="{76011453-F7CB-DC34-875B-0F4E2CCDFD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5043" y="3998710"/>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Tick Symbol Stock Illustrations – 99,020 Tick Symbol Stock ...">
            <a:extLst>
              <a:ext uri="{FF2B5EF4-FFF2-40B4-BE49-F238E27FC236}">
                <a16:creationId xmlns:a16="http://schemas.microsoft.com/office/drawing/2014/main" id="{2742E7DA-2969-005E-174B-C59230DD3D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8745" y="442228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Tick Symbol Stock Illustrations – 99,020 Tick Symbol Stock ...">
            <a:extLst>
              <a:ext uri="{FF2B5EF4-FFF2-40B4-BE49-F238E27FC236}">
                <a16:creationId xmlns:a16="http://schemas.microsoft.com/office/drawing/2014/main" id="{F1C18C22-5D12-D41A-BFE6-DB9A479C51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5043" y="48177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Tick Symbol Stock Illustrations – 99,020 Tick Symbol Stock ...">
            <a:extLst>
              <a:ext uri="{FF2B5EF4-FFF2-40B4-BE49-F238E27FC236}">
                <a16:creationId xmlns:a16="http://schemas.microsoft.com/office/drawing/2014/main" id="{508B8F09-5BA2-8A68-D631-4A2A704CBD3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5043" y="518479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ick Symbol Stock Illustrations – 99,020 Tick Symbol Stock ...">
            <a:extLst>
              <a:ext uri="{FF2B5EF4-FFF2-40B4-BE49-F238E27FC236}">
                <a16:creationId xmlns:a16="http://schemas.microsoft.com/office/drawing/2014/main" id="{52A83848-2BBF-2B43-0593-24B8BF7735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1" y="2921144"/>
            <a:ext cx="310535" cy="29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486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BBB5F3-695B-1C29-FB68-68E427B40873}"/>
              </a:ext>
            </a:extLst>
          </p:cNvPr>
          <p:cNvSpPr>
            <a:spLocks noGrp="1"/>
          </p:cNvSpPr>
          <p:nvPr>
            <p:ph idx="1"/>
          </p:nvPr>
        </p:nvSpPr>
        <p:spPr>
          <a:xfrm>
            <a:off x="695325" y="1664803"/>
            <a:ext cx="10801350" cy="4757613"/>
          </a:xfrm>
        </p:spPr>
        <p:txBody>
          <a:bodyPr>
            <a:normAutofit/>
          </a:bodyPr>
          <a:lstStyle/>
          <a:p>
            <a:pPr>
              <a:spcAft>
                <a:spcPts val="600"/>
              </a:spcAft>
              <a:buNone/>
            </a:pPr>
            <a:r>
              <a:rPr lang="en-GB" sz="1800" dirty="0"/>
              <a:t>The key findings of the audit is that the EM CBPC model is </a:t>
            </a:r>
            <a:r>
              <a:rPr lang="en-GB" sz="1800" b="1" dirty="0"/>
              <a:t>reproducible across 17 sites nationally</a:t>
            </a:r>
            <a:r>
              <a:rPr lang="en-GB" sz="1800" dirty="0"/>
              <a:t>.</a:t>
            </a:r>
          </a:p>
          <a:p>
            <a:pPr>
              <a:spcAft>
                <a:spcPts val="600"/>
              </a:spcAft>
              <a:buNone/>
            </a:pPr>
            <a:r>
              <a:rPr lang="en-GB" sz="1800" dirty="0"/>
              <a:t>This reproducibility can be seen in:</a:t>
            </a:r>
          </a:p>
          <a:p>
            <a:pPr marL="558900" lvl="1" indent="-342900">
              <a:spcAft>
                <a:spcPts val="600"/>
              </a:spcAft>
              <a:buFont typeface="+mj-lt"/>
              <a:buAutoNum type="arabicPeriod"/>
            </a:pPr>
            <a:r>
              <a:rPr lang="en-GB" sz="1800" b="1" dirty="0"/>
              <a:t>Patient Experience</a:t>
            </a:r>
          </a:p>
          <a:p>
            <a:pPr marL="774900" lvl="3" indent="-342900">
              <a:spcAft>
                <a:spcPts val="600"/>
              </a:spcAft>
            </a:pPr>
            <a:r>
              <a:rPr lang="en-GB" sz="1600" dirty="0"/>
              <a:t>Extremely positive across all sites and all measurements of the CBPC.</a:t>
            </a:r>
          </a:p>
          <a:p>
            <a:pPr marL="558900" lvl="1" indent="-342900">
              <a:spcAft>
                <a:spcPts val="600"/>
              </a:spcAft>
              <a:buFont typeface="+mj-lt"/>
              <a:buAutoNum type="arabicPeriod"/>
            </a:pPr>
            <a:r>
              <a:rPr lang="en-GB" sz="1800" b="1" dirty="0"/>
              <a:t>Health Economics</a:t>
            </a:r>
          </a:p>
          <a:p>
            <a:pPr marL="774900" lvl="3" indent="-342900">
              <a:spcAft>
                <a:spcPts val="600"/>
              </a:spcAft>
            </a:pPr>
            <a:r>
              <a:rPr lang="en-GB" sz="1600" dirty="0"/>
              <a:t>Across the centres the CBPC has proven to be cost effective, with a few exceptions. </a:t>
            </a:r>
          </a:p>
          <a:p>
            <a:pPr marL="774900" lvl="3" indent="-342900">
              <a:spcAft>
                <a:spcPts val="600"/>
              </a:spcAft>
            </a:pPr>
            <a:r>
              <a:rPr lang="en-GB" sz="1600" dirty="0"/>
              <a:t>Improvement in cost effectiveness in later years reflects increasing productivity and discharge rates.</a:t>
            </a:r>
          </a:p>
          <a:p>
            <a:pPr marL="558900" lvl="1" indent="-342900">
              <a:spcAft>
                <a:spcPts val="600"/>
              </a:spcAft>
              <a:buFont typeface="+mj-lt"/>
              <a:buAutoNum type="arabicPeriod"/>
            </a:pPr>
            <a:r>
              <a:rPr lang="en-GB" sz="1800" b="1" dirty="0"/>
              <a:t>Patient Safety</a:t>
            </a:r>
          </a:p>
          <a:p>
            <a:pPr marL="774900" lvl="3" indent="-342900">
              <a:spcAft>
                <a:spcPts val="600"/>
              </a:spcAft>
            </a:pPr>
            <a:r>
              <a:rPr lang="en-GB" sz="1600" dirty="0"/>
              <a:t>No delays to care identified.</a:t>
            </a:r>
          </a:p>
          <a:p>
            <a:pPr marL="774900" lvl="3" indent="-342900">
              <a:spcAft>
                <a:spcPts val="600"/>
              </a:spcAft>
            </a:pPr>
            <a:r>
              <a:rPr lang="en-GB" sz="1600" dirty="0"/>
              <a:t>Additional cases picked up due to screening.</a:t>
            </a:r>
          </a:p>
          <a:p>
            <a:pPr marL="558900" lvl="1" indent="-342900">
              <a:spcAft>
                <a:spcPts val="600"/>
              </a:spcAft>
              <a:buFont typeface="+mj-lt"/>
              <a:buAutoNum type="arabicPeriod"/>
            </a:pPr>
            <a:r>
              <a:rPr lang="en-GB" sz="1800" b="1" dirty="0"/>
              <a:t>Cancer Prevalence</a:t>
            </a:r>
          </a:p>
          <a:p>
            <a:pPr marL="774900" lvl="3" indent="-342900">
              <a:spcAft>
                <a:spcPts val="600"/>
              </a:spcAft>
            </a:pPr>
            <a:r>
              <a:rPr lang="en-GB" sz="1600" dirty="0"/>
              <a:t>Patients with full 12-month follow up data is close to the national prevalence expectation in the general population.</a:t>
            </a:r>
          </a:p>
        </p:txBody>
      </p:sp>
      <p:sp>
        <p:nvSpPr>
          <p:cNvPr id="5" name="Title 1">
            <a:extLst>
              <a:ext uri="{FF2B5EF4-FFF2-40B4-BE49-F238E27FC236}">
                <a16:creationId xmlns:a16="http://schemas.microsoft.com/office/drawing/2014/main" id="{80EDB463-A0F9-B195-BBF0-12C642C55678}"/>
              </a:ext>
            </a:extLst>
          </p:cNvPr>
          <p:cNvSpPr txBox="1">
            <a:spLocks/>
          </p:cNvSpPr>
          <p:nvPr/>
        </p:nvSpPr>
        <p:spPr bwMode="auto">
          <a:xfrm>
            <a:off x="2461076" y="260648"/>
            <a:ext cx="7269847" cy="761168"/>
          </a:xfrm>
          <a:prstGeom prst="rect">
            <a:avLst/>
          </a:prstGeom>
          <a:solidFill>
            <a:schemeClr val="bg1"/>
          </a:solidFill>
          <a:ln w="12700">
            <a:solidFill>
              <a:srgbClr val="000000"/>
            </a:solidFill>
            <a:miter lim="800000"/>
            <a:headEnd/>
            <a:tailEnd/>
          </a:ln>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Conclusions</a:t>
            </a:r>
          </a:p>
        </p:txBody>
      </p:sp>
    </p:spTree>
    <p:extLst>
      <p:ext uri="{BB962C8B-B14F-4D97-AF65-F5344CB8AC3E}">
        <p14:creationId xmlns:p14="http://schemas.microsoft.com/office/powerpoint/2010/main" val="292450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440" y="332656"/>
            <a:ext cx="10225135" cy="1066800"/>
          </a:xfrm>
          <a:solidFill>
            <a:schemeClr val="bg1"/>
          </a:solidFill>
          <a:ln w="12700">
            <a:solidFill>
              <a:schemeClr val="tx1"/>
            </a:solidFill>
          </a:ln>
        </p:spPr>
        <p:txBody>
          <a:bodyPr>
            <a:normAutofit/>
          </a:bodyPr>
          <a:lstStyle/>
          <a:p>
            <a:pPr algn="ctr"/>
            <a:r>
              <a:rPr lang="en-US" sz="3600" b="1" dirty="0">
                <a:latin typeface="Arial" panose="020B0604020202020204" pitchFamily="34" charset="0"/>
                <a:cs typeface="Arial" panose="020B0604020202020204" pitchFamily="34" charset="0"/>
              </a:rPr>
              <a:t>East Midlands Breast Pain Pathway</a:t>
            </a:r>
          </a:p>
        </p:txBody>
      </p:sp>
      <p:sp>
        <p:nvSpPr>
          <p:cNvPr id="3" name="Content Placeholder 2"/>
          <p:cNvSpPr>
            <a:spLocks noGrp="1"/>
          </p:cNvSpPr>
          <p:nvPr>
            <p:ph idx="1"/>
          </p:nvPr>
        </p:nvSpPr>
        <p:spPr>
          <a:xfrm>
            <a:off x="2135560" y="2132856"/>
            <a:ext cx="8404225" cy="3816424"/>
          </a:xfrm>
          <a:solidFill>
            <a:schemeClr val="accent5">
              <a:lumMod val="20000"/>
              <a:lumOff val="80000"/>
            </a:schemeClr>
          </a:solidFill>
          <a:ln w="12700">
            <a:solidFill>
              <a:schemeClr val="tx1"/>
            </a:solidFill>
          </a:ln>
        </p:spPr>
        <p:txBody>
          <a:bodyPr>
            <a:noAutofit/>
          </a:bodyPr>
          <a:lstStyle/>
          <a:p>
            <a:pPr marL="0" lvl="2" indent="0">
              <a:spcBef>
                <a:spcPts val="2000"/>
              </a:spcBef>
              <a:buNone/>
            </a:pPr>
            <a:r>
              <a:rPr lang="en-GB" sz="2400" b="1" dirty="0">
                <a:latin typeface="Arial" panose="020B0604020202020204" pitchFamily="34" charset="0"/>
                <a:cs typeface="Arial" panose="020B0604020202020204" pitchFamily="34" charset="0"/>
              </a:rPr>
              <a:t>Four key components:</a:t>
            </a:r>
          </a:p>
          <a:p>
            <a:pPr marL="336550" lvl="3" indent="0">
              <a:spcBef>
                <a:spcPts val="2000"/>
              </a:spcBef>
              <a:buNone/>
            </a:pPr>
            <a:r>
              <a:rPr lang="en-GB" sz="2400" b="1" dirty="0">
                <a:solidFill>
                  <a:schemeClr val="accent5">
                    <a:lumMod val="75000"/>
                  </a:schemeClr>
                </a:solidFill>
                <a:latin typeface="Arial" panose="020B0604020202020204" pitchFamily="34" charset="0"/>
                <a:cs typeface="Arial" panose="020B0604020202020204" pitchFamily="34" charset="0"/>
              </a:rPr>
              <a:t>1) Breast pain </a:t>
            </a:r>
            <a:r>
              <a:rPr lang="en-US" sz="2400" b="1" dirty="0">
                <a:solidFill>
                  <a:schemeClr val="accent5">
                    <a:lumMod val="75000"/>
                  </a:schemeClr>
                </a:solidFill>
                <a:latin typeface="Arial" panose="020B0604020202020204" pitchFamily="34" charset="0"/>
                <a:cs typeface="Arial" panose="020B0604020202020204" pitchFamily="34" charset="0"/>
              </a:rPr>
              <a:t>–</a:t>
            </a:r>
            <a:r>
              <a:rPr lang="en-GB" sz="2400" b="1" dirty="0">
                <a:solidFill>
                  <a:schemeClr val="accent5">
                    <a:lumMod val="75000"/>
                  </a:schemeClr>
                </a:solidFill>
                <a:latin typeface="Arial" panose="020B0604020202020204" pitchFamily="34" charset="0"/>
                <a:cs typeface="Arial" panose="020B0604020202020204" pitchFamily="34" charset="0"/>
              </a:rPr>
              <a:t> no relationship to breast cancer</a:t>
            </a:r>
          </a:p>
          <a:p>
            <a:pPr marL="336550" lvl="3" indent="0">
              <a:spcBef>
                <a:spcPts val="2000"/>
              </a:spcBef>
              <a:buNone/>
            </a:pPr>
            <a:r>
              <a:rPr lang="en-GB" sz="2400" b="1" dirty="0">
                <a:solidFill>
                  <a:schemeClr val="accent5">
                    <a:lumMod val="75000"/>
                  </a:schemeClr>
                </a:solidFill>
                <a:latin typeface="Arial" panose="020B0604020202020204" pitchFamily="34" charset="0"/>
                <a:cs typeface="Arial" panose="020B0604020202020204" pitchFamily="34" charset="0"/>
              </a:rPr>
              <a:t>2) </a:t>
            </a:r>
            <a:r>
              <a:rPr lang="en-GB" sz="2400" b="1" dirty="0">
                <a:solidFill>
                  <a:srgbClr val="0070C0"/>
                </a:solidFill>
                <a:latin typeface="Arial" panose="020B0604020202020204" pitchFamily="34" charset="0"/>
                <a:cs typeface="Arial" panose="020B0604020202020204" pitchFamily="34" charset="0"/>
              </a:rPr>
              <a:t>Community/Primary Care setting </a:t>
            </a:r>
          </a:p>
          <a:p>
            <a:pPr marL="336550" lvl="3" indent="0">
              <a:spcBef>
                <a:spcPts val="2000"/>
              </a:spcBef>
              <a:buNone/>
            </a:pPr>
            <a:r>
              <a:rPr lang="en-GB" sz="2400" b="1" dirty="0">
                <a:solidFill>
                  <a:srgbClr val="0070C0"/>
                </a:solidFill>
                <a:latin typeface="Arial" panose="020B0604020202020204" pitchFamily="34" charset="0"/>
                <a:cs typeface="Arial" panose="020B0604020202020204" pitchFamily="34" charset="0"/>
              </a:rPr>
              <a:t>3) Experienced breast clinician confirms no clinical 	abnormality</a:t>
            </a:r>
            <a:r>
              <a:rPr lang="en-GB" sz="2400" b="1" dirty="0">
                <a:solidFill>
                  <a:srgbClr val="FF0000"/>
                </a:solidFill>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 </a:t>
            </a:r>
            <a:r>
              <a:rPr lang="en-GB" sz="2000" b="1" dirty="0">
                <a:latin typeface="Arial" panose="020B0604020202020204" pitchFamily="34" charset="0"/>
                <a:cs typeface="Arial" panose="020B0604020202020204" pitchFamily="34" charset="0"/>
              </a:rPr>
              <a:t>Patient has no other symptoms</a:t>
            </a:r>
          </a:p>
          <a:p>
            <a:pPr marL="336550" lvl="3" indent="0">
              <a:spcBef>
                <a:spcPts val="2000"/>
              </a:spcBef>
              <a:buNone/>
            </a:pPr>
            <a:r>
              <a:rPr lang="en-GB" sz="2400" b="1" dirty="0">
                <a:solidFill>
                  <a:schemeClr val="accent5">
                    <a:lumMod val="75000"/>
                  </a:schemeClr>
                </a:solidFill>
                <a:latin typeface="Arial" panose="020B0604020202020204" pitchFamily="34" charset="0"/>
                <a:cs typeface="Arial" panose="020B0604020202020204" pitchFamily="34" charset="0"/>
              </a:rPr>
              <a:t>4) FH risk </a:t>
            </a:r>
            <a:r>
              <a:rPr lang="en-GB" sz="2400" b="1" dirty="0">
                <a:solidFill>
                  <a:srgbClr val="0070C0"/>
                </a:solidFill>
                <a:latin typeface="Arial" panose="020B0604020202020204" pitchFamily="34" charset="0"/>
                <a:cs typeface="Arial" panose="020B0604020202020204" pitchFamily="34" charset="0"/>
              </a:rPr>
              <a:t>assessment </a:t>
            </a:r>
          </a:p>
          <a:p>
            <a:pPr marL="336550" lvl="3" indent="0">
              <a:spcBef>
                <a:spcPts val="2000"/>
              </a:spcBef>
              <a:buNone/>
            </a:pPr>
            <a:r>
              <a:rPr lang="en-GB" sz="2000" b="1" dirty="0">
                <a:solidFill>
                  <a:prstClr val="black"/>
                </a:solidFill>
                <a:latin typeface="Arial" panose="020B0604020202020204" pitchFamily="34" charset="0"/>
                <a:cs typeface="Arial" panose="020B0604020202020204" pitchFamily="34" charset="0"/>
              </a:rPr>
              <a:t>	NICE CG164  - </a:t>
            </a:r>
            <a:r>
              <a:rPr lang="en-US" sz="2000" b="1" dirty="0">
                <a:solidFill>
                  <a:prstClr val="black"/>
                </a:solidFill>
                <a:latin typeface="Arial" panose="020B0604020202020204" pitchFamily="34" charset="0"/>
                <a:cs typeface="Arial" panose="020B0604020202020204" pitchFamily="34" charset="0"/>
              </a:rPr>
              <a:t>performed as part of initial triage</a:t>
            </a:r>
            <a:r>
              <a:rPr lang="en-US" sz="2000" dirty="0">
                <a:solidFill>
                  <a:prstClr val="black"/>
                </a:solidFill>
                <a:latin typeface="Arial" panose="020B0604020202020204" pitchFamily="34" charset="0"/>
                <a:cs typeface="Arial" panose="020B0604020202020204" pitchFamily="34" charset="0"/>
              </a:rPr>
              <a:t> </a:t>
            </a:r>
            <a:endParaRPr lang="en-GB"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522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8CF3F41-5764-B81C-BB35-9245C66F8643}"/>
              </a:ext>
            </a:extLst>
          </p:cNvPr>
          <p:cNvSpPr>
            <a:spLocks noGrp="1"/>
          </p:cNvSpPr>
          <p:nvPr>
            <p:ph idx="1"/>
          </p:nvPr>
        </p:nvSpPr>
        <p:spPr>
          <a:xfrm>
            <a:off x="695250" y="1628800"/>
            <a:ext cx="10801350" cy="4542328"/>
          </a:xfrm>
        </p:spPr>
        <p:txBody>
          <a:bodyPr>
            <a:normAutofit/>
          </a:bodyPr>
          <a:lstStyle/>
          <a:p>
            <a:r>
              <a:rPr lang="en-GB" dirty="0"/>
              <a:t>Patients &amp; Public - East Midlands Breast Pain Pathway</a:t>
            </a:r>
          </a:p>
          <a:p>
            <a:pPr marL="0" indent="0">
              <a:buNone/>
            </a:pPr>
            <a:r>
              <a:rPr lang="en-GB" b="1" dirty="0">
                <a:solidFill>
                  <a:schemeClr val="accent5">
                    <a:lumMod val="75000"/>
                  </a:schemeClr>
                </a:solidFill>
                <a:hlinkClick r:id="rId2">
                  <a:extLst>
                    <a:ext uri="{A12FA001-AC4F-418D-AE19-62706E023703}">
                      <ahyp:hlinkClr xmlns:ahyp="http://schemas.microsoft.com/office/drawing/2018/hyperlinkcolor" val="tx"/>
                    </a:ext>
                  </a:extLst>
                </a:hlinkClick>
              </a:rPr>
              <a:t>https://eastmidlandscanceralliance.nhs.uk/patient/east-midlands-breast-pain-pathway-patientpublic</a:t>
            </a:r>
            <a:endParaRPr lang="en-GB" b="1" dirty="0">
              <a:solidFill>
                <a:schemeClr val="accent5">
                  <a:lumMod val="75000"/>
                </a:schemeClr>
              </a:solidFill>
            </a:endParaRPr>
          </a:p>
          <a:p>
            <a:pPr marL="0" indent="0">
              <a:buNone/>
            </a:pPr>
            <a:endParaRPr lang="en-GB" dirty="0"/>
          </a:p>
          <a:p>
            <a:r>
              <a:rPr lang="en-GB" dirty="0"/>
              <a:t>East Midlands Breast Pain Pathway for Professionals - Implementing the EMBPP</a:t>
            </a:r>
          </a:p>
          <a:p>
            <a:pPr marL="0" indent="0">
              <a:buNone/>
            </a:pPr>
            <a:r>
              <a:rPr lang="en-GB" b="1" u="sng" dirty="0">
                <a:solidFill>
                  <a:schemeClr val="accent5">
                    <a:lumMod val="75000"/>
                  </a:schemeClr>
                </a:solidFill>
                <a:hlinkClick r:id="rId2">
                  <a:extLst>
                    <a:ext uri="{A12FA001-AC4F-418D-AE19-62706E023703}">
                      <ahyp:hlinkClr xmlns:ahyp="http://schemas.microsoft.com/office/drawing/2018/hyperlinkcolor" val="tx"/>
                    </a:ext>
                  </a:extLst>
                </a:hlinkClick>
              </a:rPr>
              <a:t>https:// </a:t>
            </a:r>
            <a:r>
              <a:rPr lang="en-US" b="1" u="sng" dirty="0">
                <a:solidFill>
                  <a:schemeClr val="accent5">
                    <a:lumMod val="75000"/>
                  </a:schemeClr>
                </a:solidFill>
              </a:rPr>
              <a:t>eastmidlandscanceralliance.nhs.uk/professional/east-midlands-breast-pain-pathway-register</a:t>
            </a:r>
            <a:endParaRPr lang="en-GB" b="1" u="sng" dirty="0">
              <a:solidFill>
                <a:schemeClr val="accent5">
                  <a:lumMod val="75000"/>
                </a:schemeClr>
              </a:solidFill>
            </a:endParaRPr>
          </a:p>
        </p:txBody>
      </p:sp>
      <p:sp>
        <p:nvSpPr>
          <p:cNvPr id="5" name="Slide Number Placeholder 4">
            <a:extLst>
              <a:ext uri="{FF2B5EF4-FFF2-40B4-BE49-F238E27FC236}">
                <a16:creationId xmlns:a16="http://schemas.microsoft.com/office/drawing/2014/main" id="{3C7405DE-B9B6-468B-63B0-E05007B863CB}"/>
              </a:ext>
            </a:extLst>
          </p:cNvPr>
          <p:cNvSpPr>
            <a:spLocks noGrp="1"/>
          </p:cNvSpPr>
          <p:nvPr>
            <p:ph type="sldNum" sz="quarter" idx="16"/>
          </p:nvPr>
        </p:nvSpPr>
        <p:spPr/>
        <p:txBody>
          <a:bodyPr/>
          <a:lstStyle/>
          <a:p>
            <a:fld id="{9120CFDF-4171-4B8A-8AAF-7F672EEC8C31}" type="slidenum">
              <a:rPr lang="en-GB" smtClean="0"/>
              <a:t>19</a:t>
            </a:fld>
            <a:endParaRPr lang="en-GB"/>
          </a:p>
        </p:txBody>
      </p:sp>
      <p:pic>
        <p:nvPicPr>
          <p:cNvPr id="6" name="Picture 5">
            <a:extLst>
              <a:ext uri="{FF2B5EF4-FFF2-40B4-BE49-F238E27FC236}">
                <a16:creationId xmlns:a16="http://schemas.microsoft.com/office/drawing/2014/main" id="{8793D037-0617-A252-2059-9C68BCF122E4}"/>
              </a:ext>
            </a:extLst>
          </p:cNvPr>
          <p:cNvPicPr>
            <a:picLocks noChangeAspect="1"/>
          </p:cNvPicPr>
          <p:nvPr/>
        </p:nvPicPr>
        <p:blipFill>
          <a:blip r:embed="rId3"/>
          <a:stretch>
            <a:fillRect/>
          </a:stretch>
        </p:blipFill>
        <p:spPr>
          <a:xfrm>
            <a:off x="7320136" y="5373216"/>
            <a:ext cx="4670483" cy="1272692"/>
          </a:xfrm>
          <a:prstGeom prst="rect">
            <a:avLst/>
          </a:prstGeom>
        </p:spPr>
      </p:pic>
      <p:sp>
        <p:nvSpPr>
          <p:cNvPr id="3" name="Title 1">
            <a:extLst>
              <a:ext uri="{FF2B5EF4-FFF2-40B4-BE49-F238E27FC236}">
                <a16:creationId xmlns:a16="http://schemas.microsoft.com/office/drawing/2014/main" id="{1FE72D6A-8E61-E080-566C-719B02AD7149}"/>
              </a:ext>
            </a:extLst>
          </p:cNvPr>
          <p:cNvSpPr txBox="1">
            <a:spLocks/>
          </p:cNvSpPr>
          <p:nvPr/>
        </p:nvSpPr>
        <p:spPr bwMode="auto">
          <a:xfrm>
            <a:off x="2461076" y="361933"/>
            <a:ext cx="7269847" cy="792087"/>
          </a:xfrm>
          <a:prstGeom prst="rect">
            <a:avLst/>
          </a:prstGeom>
          <a:solidFill>
            <a:schemeClr val="bg1"/>
          </a:solidFill>
          <a:ln w="12700">
            <a:solidFill>
              <a:srgbClr val="000000"/>
            </a:solidFill>
            <a:miter lim="800000"/>
            <a:headEnd/>
            <a:tailEnd/>
          </a:ln>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4000" b="1" i="0" u="none" strike="noStrike" kern="1200" cap="none" spc="0" normalizeH="0" baseline="0" noProof="0" dirty="0">
                <a:ln>
                  <a:noFill/>
                </a:ln>
                <a:solidFill>
                  <a:srgbClr val="000000"/>
                </a:solidFill>
                <a:effectLst/>
                <a:uLnTx/>
                <a:uFillTx/>
                <a:latin typeface="Helvetica" panose="020B0604020202020204" pitchFamily="34" charset="0"/>
                <a:cs typeface="Helvetica" panose="020B0604020202020204" pitchFamily="34" charset="0"/>
              </a:rPr>
              <a:t>EMBPP Legacy Website</a:t>
            </a:r>
            <a:endParaRPr kumimoji="0" lang="en-GB" sz="4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233658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33A459-3171-7156-EFD0-86949A620EAB}"/>
              </a:ext>
            </a:extLst>
          </p:cNvPr>
          <p:cNvSpPr txBox="1"/>
          <p:nvPr/>
        </p:nvSpPr>
        <p:spPr>
          <a:xfrm>
            <a:off x="643468" y="223088"/>
            <a:ext cx="10905065" cy="1146510"/>
          </a:xfrm>
          <a:prstGeom prst="rect">
            <a:avLst/>
          </a:prstGeom>
          <a:solidFill>
            <a:schemeClr val="bg1"/>
          </a:solidFill>
          <a:ln w="38100">
            <a:solidFill>
              <a:schemeClr val="tx1"/>
            </a:solidFill>
          </a:ln>
        </p:spPr>
        <p:txBody>
          <a:bodyPr wrap="square" rtlCol="0" anchor="ctr">
            <a:no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3600" b="1" dirty="0">
                <a:solidFill>
                  <a:schemeClr val="tx1"/>
                </a:solidFill>
                <a:latin typeface="Helvetica" pitchFamily="2" charset="0"/>
                <a:sym typeface="Georgia"/>
              </a:rPr>
              <a:t>Acknowledgements</a:t>
            </a:r>
            <a:endParaRPr kumimoji="0" lang="en-US" sz="3600" b="1" i="0" u="none" strike="noStrike" kern="1200" cap="none" spc="0" normalizeH="0" baseline="0" noProof="0" dirty="0">
              <a:ln>
                <a:noFill/>
              </a:ln>
              <a:solidFill>
                <a:prstClr val="black"/>
              </a:solidFill>
              <a:effectLst/>
              <a:uLnTx/>
              <a:uFillTx/>
              <a:latin typeface="Helvetica" pitchFamily="2" charset="0"/>
              <a:ea typeface="+mj-ea"/>
              <a:cs typeface="+mj-cs"/>
              <a:sym typeface="Georgia"/>
            </a:endParaRPr>
          </a:p>
        </p:txBody>
      </p:sp>
      <p:sp>
        <p:nvSpPr>
          <p:cNvPr id="7" name="Text Placeholder 2">
            <a:extLst>
              <a:ext uri="{FF2B5EF4-FFF2-40B4-BE49-F238E27FC236}">
                <a16:creationId xmlns:a16="http://schemas.microsoft.com/office/drawing/2014/main" id="{047F4712-9919-F3C7-783F-BF8E85DCA43B}"/>
              </a:ext>
            </a:extLst>
          </p:cNvPr>
          <p:cNvSpPr txBox="1">
            <a:spLocks/>
          </p:cNvSpPr>
          <p:nvPr/>
        </p:nvSpPr>
        <p:spPr>
          <a:xfrm>
            <a:off x="643468" y="1628775"/>
            <a:ext cx="5400000" cy="3024361"/>
          </a:xfrm>
          <a:prstGeom prst="rect">
            <a:avLst/>
          </a:prstGeom>
          <a:solidFill>
            <a:schemeClr val="accent5">
              <a:lumMod val="20000"/>
              <a:lumOff val="80000"/>
            </a:schemeClr>
          </a:solidFill>
          <a:ln w="38100">
            <a:solidFill>
              <a:schemeClr val="tx1"/>
            </a:solidFill>
          </a:ln>
        </p:spPr>
        <p:txBody>
          <a:bodyPr vert="horz" lIns="91440" tIns="45720" rIns="91440" bIns="45720" rtlCol="0">
            <a:noAutofit/>
          </a:bodyPr>
          <a:lstStyle>
            <a:lvl1pPr marL="365125" indent="-255588"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Helvetica" pitchFamily="2" charset="0"/>
                <a:ea typeface="+mn-ea"/>
                <a:cs typeface="+mn-cs"/>
              </a:defRPr>
            </a:lvl1pPr>
            <a:lvl2pPr marL="670175" indent="-25901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2pPr>
            <a:lvl3pPr marL="946679" indent="-243416"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201737" indent="-2222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4pPr>
            <a:lvl5pPr marL="1409347" indent="-202847"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9425" indent="-342900">
              <a:lnSpc>
                <a:spcPct val="150000"/>
              </a:lnSpc>
            </a:pPr>
            <a:r>
              <a:rPr lang="en-US" dirty="0"/>
              <a:t>East Midlands AHSN</a:t>
            </a:r>
          </a:p>
          <a:p>
            <a:pPr marL="479425" indent="-342900">
              <a:lnSpc>
                <a:spcPct val="150000"/>
              </a:lnSpc>
            </a:pPr>
            <a:r>
              <a:rPr lang="en-US" dirty="0"/>
              <a:t>East Midlands Cancer Alliance</a:t>
            </a:r>
          </a:p>
          <a:p>
            <a:pPr marL="479425" indent="-342900">
              <a:lnSpc>
                <a:spcPct val="150000"/>
              </a:lnSpc>
            </a:pPr>
            <a:r>
              <a:rPr lang="en-US" dirty="0"/>
              <a:t>East Midlands Breast Cancer ECAG</a:t>
            </a:r>
          </a:p>
          <a:p>
            <a:pPr marL="479425" indent="-342900">
              <a:lnSpc>
                <a:spcPct val="150000"/>
              </a:lnSpc>
            </a:pPr>
            <a:r>
              <a:rPr lang="en-US" dirty="0"/>
              <a:t>EM Primary Care Transformation Group</a:t>
            </a:r>
          </a:p>
          <a:p>
            <a:pPr marL="479425" indent="-342900">
              <a:lnSpc>
                <a:spcPct val="150000"/>
              </a:lnSpc>
            </a:pPr>
            <a:r>
              <a:rPr lang="en-US" dirty="0"/>
              <a:t>Association of Breast Surgery</a:t>
            </a:r>
          </a:p>
        </p:txBody>
      </p:sp>
      <p:sp>
        <p:nvSpPr>
          <p:cNvPr id="8" name="TextBox 7">
            <a:extLst>
              <a:ext uri="{FF2B5EF4-FFF2-40B4-BE49-F238E27FC236}">
                <a16:creationId xmlns:a16="http://schemas.microsoft.com/office/drawing/2014/main" id="{1BE02FDD-1A0E-E91E-3D4D-1FB1C8F13725}"/>
              </a:ext>
            </a:extLst>
          </p:cNvPr>
          <p:cNvSpPr txBox="1"/>
          <p:nvPr/>
        </p:nvSpPr>
        <p:spPr>
          <a:xfrm>
            <a:off x="643469" y="4747536"/>
            <a:ext cx="10924644" cy="1489752"/>
          </a:xfrm>
          <a:prstGeom prst="rect">
            <a:avLst/>
          </a:prstGeom>
          <a:solidFill>
            <a:schemeClr val="accent5">
              <a:lumMod val="20000"/>
              <a:lumOff val="80000"/>
            </a:schemeClr>
          </a:solidFill>
          <a:ln w="38100">
            <a:solidFill>
              <a:schemeClr val="tx1"/>
            </a:solidFill>
          </a:ln>
        </p:spPr>
        <p:txBody>
          <a:bodyPr wrap="square" rtlCol="0">
            <a:noAutofit/>
          </a:bodyPr>
          <a:lstStyle/>
          <a:p>
            <a:pPr marL="342900" marR="0" lvl="0" indent="-342900" algn="l" defTabSz="4572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Helvetica" pitchFamily="2" charset="0"/>
                <a:ea typeface="Times New Roman" panose="02020603050405020304" pitchFamily="18" charset="0"/>
                <a:cs typeface="+mn-cs"/>
              </a:rPr>
              <a:t>Implementation of the East Midlands Breast Pain Clinic Model has been facilitated through a collaborative agreement between Roche Products Limited and HITS (Health Improvement Transformation Strategies), a Community Interest Company</a:t>
            </a:r>
            <a:endParaRPr kumimoji="0" lang="en-GB" sz="1800" b="0" i="0" u="none" strike="noStrike" kern="1200" cap="none" spc="0" normalizeH="0" baseline="0" noProof="0" dirty="0">
              <a:ln>
                <a:noFill/>
              </a:ln>
              <a:solidFill>
                <a:prstClr val="black"/>
              </a:solidFill>
              <a:effectLst/>
              <a:uLnTx/>
              <a:uFillTx/>
              <a:latin typeface="Helvetica" pitchFamily="2" charset="0"/>
              <a:ea typeface="+mn-ea"/>
              <a:cs typeface="+mn-cs"/>
            </a:endParaRPr>
          </a:p>
        </p:txBody>
      </p:sp>
      <p:sp>
        <p:nvSpPr>
          <p:cNvPr id="9" name="Text Placeholder 2">
            <a:extLst>
              <a:ext uri="{FF2B5EF4-FFF2-40B4-BE49-F238E27FC236}">
                <a16:creationId xmlns:a16="http://schemas.microsoft.com/office/drawing/2014/main" id="{61757DB3-FC93-3F3D-749D-28301C7BE21D}"/>
              </a:ext>
            </a:extLst>
          </p:cNvPr>
          <p:cNvSpPr txBox="1">
            <a:spLocks/>
          </p:cNvSpPr>
          <p:nvPr/>
        </p:nvSpPr>
        <p:spPr>
          <a:xfrm>
            <a:off x="6148533" y="1628775"/>
            <a:ext cx="5400000" cy="3024361"/>
          </a:xfrm>
          <a:prstGeom prst="rect">
            <a:avLst/>
          </a:prstGeom>
          <a:solidFill>
            <a:schemeClr val="accent5">
              <a:lumMod val="20000"/>
              <a:lumOff val="80000"/>
            </a:schemeClr>
          </a:solidFill>
          <a:ln w="38100">
            <a:solidFill>
              <a:schemeClr val="tx1"/>
            </a:solidFill>
          </a:ln>
        </p:spPr>
        <p:txBody>
          <a:bodyPr vert="horz" lIns="91440" tIns="45720" rIns="91440" bIns="45720" rtlCol="0">
            <a:noAutofit/>
          </a:bodyPr>
          <a:lstStyle>
            <a:lvl1pPr marL="365125" indent="-255588"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70175" indent="-25901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946679" indent="-243416"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201737" indent="-2222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1409347" indent="-202847"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9425" indent="-342900">
              <a:lnSpc>
                <a:spcPct val="100000"/>
              </a:lnSpc>
              <a:defRPr/>
            </a:pP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Derby Breast Surgeons</a:t>
            </a:r>
          </a:p>
          <a:p>
            <a:pPr marL="479425" indent="-342900">
              <a:lnSpc>
                <a:spcPct val="100000"/>
              </a:lnSpc>
              <a:defRPr/>
            </a:pP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 Mid Notts BP pilot team</a:t>
            </a:r>
          </a:p>
          <a:p>
            <a:pPr marL="479425" indent="-342900">
              <a:lnSpc>
                <a:spcPct val="100000"/>
              </a:lnSpc>
              <a:defRPr/>
            </a:pPr>
            <a:r>
              <a:rPr lang="en-US" dirty="0">
                <a:solidFill>
                  <a:prstClr val="black"/>
                </a:solidFill>
                <a:latin typeface="Helvetica" pitchFamily="2" charset="0"/>
              </a:rPr>
              <a:t>Derbyshire BP pilot team, </a:t>
            </a:r>
          </a:p>
          <a:p>
            <a:pPr marL="479425" indent="-342900">
              <a:lnSpc>
                <a:spcPct val="100000"/>
              </a:lnSpc>
              <a:defRPr/>
            </a:pPr>
            <a:r>
              <a:rPr lang="en-US" dirty="0">
                <a:solidFill>
                  <a:prstClr val="black"/>
                </a:solidFill>
                <a:latin typeface="Helvetica" pitchFamily="2" charset="0"/>
              </a:rPr>
              <a:t>Derbyshire, Leicestershire, Lincolnshire, </a:t>
            </a:r>
            <a:r>
              <a:rPr lang="en-US" dirty="0" err="1">
                <a:solidFill>
                  <a:prstClr val="black"/>
                </a:solidFill>
                <a:latin typeface="Helvetica" pitchFamily="2" charset="0"/>
              </a:rPr>
              <a:t>Northamptonshire</a:t>
            </a:r>
            <a:r>
              <a:rPr lang="en-US" dirty="0">
                <a:solidFill>
                  <a:prstClr val="black"/>
                </a:solidFill>
                <a:latin typeface="Helvetica" pitchFamily="2" charset="0"/>
              </a:rPr>
              <a:t> &amp; Nottinghamshire implementation teams</a:t>
            </a:r>
            <a:endPar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endParaRPr>
          </a:p>
          <a:p>
            <a:pPr marL="479425" indent="-342900">
              <a:lnSpc>
                <a:spcPct val="100000"/>
              </a:lnSpc>
              <a:defRPr/>
            </a:pPr>
            <a:r>
              <a:rPr kumimoji="0" lang="en-US" sz="2000" b="0" i="0" u="none" strike="noStrike" kern="1200" cap="none" spc="0" normalizeH="0" baseline="0" noProof="0" dirty="0" err="1">
                <a:ln>
                  <a:noFill/>
                </a:ln>
                <a:solidFill>
                  <a:prstClr val="black"/>
                </a:solidFill>
                <a:effectLst/>
                <a:uLnTx/>
                <a:uFillTx/>
                <a:latin typeface="Helvetica" pitchFamily="2" charset="0"/>
                <a:ea typeface="+mn-ea"/>
                <a:cs typeface="+mn-cs"/>
              </a:rPr>
              <a:t>FaHRAS</a:t>
            </a:r>
            <a:endPar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endParaRPr>
          </a:p>
        </p:txBody>
      </p:sp>
      <p:sp>
        <p:nvSpPr>
          <p:cNvPr id="10" name="Slide Number Placeholder 9">
            <a:extLst>
              <a:ext uri="{FF2B5EF4-FFF2-40B4-BE49-F238E27FC236}">
                <a16:creationId xmlns:a16="http://schemas.microsoft.com/office/drawing/2014/main" id="{8C445360-21C9-880C-6F6D-47D9879262D1}"/>
              </a:ext>
            </a:extLst>
          </p:cNvPr>
          <p:cNvSpPr>
            <a:spLocks noGrp="1"/>
          </p:cNvSpPr>
          <p:nvPr>
            <p:ph type="sldNum" sz="quarter" idx="2"/>
          </p:nvPr>
        </p:nvSpPr>
        <p:spPr>
          <a:xfrm>
            <a:off x="8616280" y="6290651"/>
            <a:ext cx="2743200" cy="365125"/>
          </a:xfrm>
        </p:spPr>
        <p:txBody>
          <a:bodyPr/>
          <a:lstStyle/>
          <a:p>
            <a:fld id="{86CB4B4D-7CA3-9044-876B-883B54F8677D}" type="slidenum">
              <a:rPr lang="en-GB" smtClean="0"/>
              <a:t>20</a:t>
            </a:fld>
            <a:endParaRPr lang="en-GB"/>
          </a:p>
        </p:txBody>
      </p:sp>
    </p:spTree>
    <p:extLst>
      <p:ext uri="{BB962C8B-B14F-4D97-AF65-F5344CB8AC3E}">
        <p14:creationId xmlns:p14="http://schemas.microsoft.com/office/powerpoint/2010/main" val="417404440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9A494-96FA-913C-A203-8360DCE79BAD}"/>
              </a:ext>
            </a:extLst>
          </p:cNvPr>
          <p:cNvSpPr>
            <a:spLocks noGrp="1"/>
          </p:cNvSpPr>
          <p:nvPr>
            <p:ph type="title"/>
          </p:nvPr>
        </p:nvSpPr>
        <p:spPr/>
        <p:txBody>
          <a:bodyPr/>
          <a:lstStyle/>
          <a:p>
            <a:r>
              <a:rPr lang="en-GB" dirty="0"/>
              <a:t>Breast cancer diagnostic pathway </a:t>
            </a:r>
            <a:endParaRPr lang="en-US" dirty="0"/>
          </a:p>
        </p:txBody>
      </p:sp>
      <p:sp>
        <p:nvSpPr>
          <p:cNvPr id="8" name="Slide Number Placeholder 7">
            <a:extLst>
              <a:ext uri="{FF2B5EF4-FFF2-40B4-BE49-F238E27FC236}">
                <a16:creationId xmlns:a16="http://schemas.microsoft.com/office/drawing/2014/main" id="{0B99E5F3-AF55-8433-717C-39D94F48F073}"/>
              </a:ext>
            </a:extLst>
          </p:cNvPr>
          <p:cNvSpPr>
            <a:spLocks noGrp="1"/>
          </p:cNvSpPr>
          <p:nvPr>
            <p:ph type="sldNum" sz="quarter" idx="4294967295"/>
          </p:nvPr>
        </p:nvSpPr>
        <p:spPr>
          <a:xfrm>
            <a:off x="9366919" y="6448678"/>
            <a:ext cx="2742843" cy="365077"/>
          </a:xfrm>
        </p:spPr>
        <p:txBody>
          <a:bodyPr/>
          <a:lstStyle/>
          <a:p>
            <a:fld id="{AF651291-6B7C-4835-8595-28ED2C2C69D6}" type="slidenum">
              <a:rPr lang="en-GB" noProof="0" smtClean="0"/>
              <a:t>2</a:t>
            </a:fld>
            <a:endParaRPr lang="en-GB" noProof="0" dirty="0"/>
          </a:p>
        </p:txBody>
      </p:sp>
      <p:sp>
        <p:nvSpPr>
          <p:cNvPr id="7" name="TextBox 6">
            <a:extLst>
              <a:ext uri="{FF2B5EF4-FFF2-40B4-BE49-F238E27FC236}">
                <a16:creationId xmlns:a16="http://schemas.microsoft.com/office/drawing/2014/main" id="{3915A468-6EAA-EDE9-934F-9EC5AB288F9B}"/>
              </a:ext>
            </a:extLst>
          </p:cNvPr>
          <p:cNvSpPr txBox="1"/>
          <p:nvPr/>
        </p:nvSpPr>
        <p:spPr>
          <a:xfrm>
            <a:off x="314987" y="1166460"/>
            <a:ext cx="7667229" cy="307737"/>
          </a:xfrm>
          <a:prstGeom prst="rect">
            <a:avLst/>
          </a:prstGeom>
          <a:noFill/>
        </p:spPr>
        <p:txBody>
          <a:bodyPr wrap="square" lIns="91428" tIns="45714" rIns="91428" bIns="45714" anchor="t">
            <a:spAutoFit/>
          </a:bodyPr>
          <a:lstStyle/>
          <a:p>
            <a:pPr marL="3175" defTabSz="447630">
              <a:spcAft>
                <a:spcPts val="600"/>
              </a:spcAft>
            </a:pPr>
            <a:r>
              <a:rPr lang="en-GB" sz="1400" b="1" dirty="0">
                <a:solidFill>
                  <a:schemeClr val="accent1"/>
                </a:solidFill>
                <a:cs typeface="Arial"/>
              </a:rPr>
              <a:t>Example Breast Pain Pathway from the East Midlands Cancer Alliance</a:t>
            </a:r>
          </a:p>
        </p:txBody>
      </p:sp>
      <p:sp>
        <p:nvSpPr>
          <p:cNvPr id="5" name="Rectangle: Rounded Corners 4">
            <a:extLst>
              <a:ext uri="{FF2B5EF4-FFF2-40B4-BE49-F238E27FC236}">
                <a16:creationId xmlns:a16="http://schemas.microsoft.com/office/drawing/2014/main" id="{F2FE0FD9-4611-98C2-EB53-89C752D181F5}"/>
              </a:ext>
            </a:extLst>
          </p:cNvPr>
          <p:cNvSpPr/>
          <p:nvPr/>
        </p:nvSpPr>
        <p:spPr>
          <a:xfrm>
            <a:off x="9401723" y="1208042"/>
            <a:ext cx="2470464" cy="3238357"/>
          </a:xfrm>
          <a:prstGeom prst="roundRect">
            <a:avLst>
              <a:gd name="adj" fmla="val 256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t"/>
          <a:lstStyle/>
          <a:p>
            <a:pPr marL="3175" indent="53970" defTabSz="447630">
              <a:spcAft>
                <a:spcPts val="600"/>
              </a:spcAft>
            </a:pPr>
            <a:r>
              <a:rPr lang="en-GB" sz="1400" b="1" dirty="0">
                <a:solidFill>
                  <a:schemeClr val="bg1"/>
                </a:solidFill>
                <a:cs typeface="Arial"/>
              </a:rPr>
              <a:t>Benefits</a:t>
            </a:r>
            <a:endParaRPr lang="en-US"/>
          </a:p>
          <a:p>
            <a:pPr marL="57144" defTabSz="447630">
              <a:spcAft>
                <a:spcPts val="600"/>
              </a:spcAft>
            </a:pPr>
            <a:r>
              <a:rPr lang="en-GB" sz="1400" dirty="0">
                <a:solidFill>
                  <a:schemeClr val="bg1"/>
                </a:solidFill>
                <a:cs typeface="Arial"/>
              </a:rPr>
              <a:t>Key benefits of the pathway include:</a:t>
            </a:r>
          </a:p>
          <a:p>
            <a:pPr marL="288896" indent="-174608" defTabSz="447630">
              <a:spcAft>
                <a:spcPts val="600"/>
              </a:spcAft>
              <a:buFont typeface="Arial"/>
              <a:buChar char="•"/>
            </a:pPr>
            <a:r>
              <a:rPr lang="en-GB" sz="1400" dirty="0">
                <a:solidFill>
                  <a:schemeClr val="bg1"/>
                </a:solidFill>
                <a:cs typeface="Arial"/>
              </a:rPr>
              <a:t>Improved patient experience</a:t>
            </a:r>
          </a:p>
          <a:p>
            <a:pPr marL="288896" indent="-174608" defTabSz="447630">
              <a:spcAft>
                <a:spcPts val="600"/>
              </a:spcAft>
              <a:buFont typeface="Arial"/>
              <a:buChar char="•"/>
            </a:pPr>
            <a:r>
              <a:rPr lang="en-GB" sz="1400" dirty="0">
                <a:solidFill>
                  <a:schemeClr val="bg1"/>
                </a:solidFill>
                <a:cs typeface="Arial"/>
              </a:rPr>
              <a:t>Reduction in secondary care 2WW referrals </a:t>
            </a:r>
          </a:p>
          <a:p>
            <a:pPr marL="288896" indent="-174608" defTabSz="447630">
              <a:spcAft>
                <a:spcPts val="600"/>
              </a:spcAft>
              <a:buFont typeface="Arial"/>
              <a:buChar char="•"/>
            </a:pPr>
            <a:r>
              <a:rPr lang="en-GB" sz="1400" dirty="0">
                <a:solidFill>
                  <a:schemeClr val="bg1"/>
                </a:solidFill>
                <a:cs typeface="Arial"/>
              </a:rPr>
              <a:t>Better use of resources including imaging capacity</a:t>
            </a:r>
          </a:p>
          <a:p>
            <a:pPr marL="288896" indent="-174608" defTabSz="447630">
              <a:spcAft>
                <a:spcPts val="600"/>
              </a:spcAft>
              <a:buFont typeface="Arial"/>
              <a:buChar char="•"/>
            </a:pPr>
            <a:r>
              <a:rPr lang="en-GB" sz="1400" dirty="0">
                <a:solidFill>
                  <a:schemeClr val="bg1"/>
                </a:solidFill>
                <a:cs typeface="Arial"/>
              </a:rPr>
              <a:t>Improved early detection of significant breast cancer family history</a:t>
            </a:r>
          </a:p>
        </p:txBody>
      </p:sp>
      <p:sp>
        <p:nvSpPr>
          <p:cNvPr id="6" name="Rectangle: Rounded Corners 5">
            <a:extLst>
              <a:ext uri="{FF2B5EF4-FFF2-40B4-BE49-F238E27FC236}">
                <a16:creationId xmlns:a16="http://schemas.microsoft.com/office/drawing/2014/main" id="{C4872D2A-93F4-977E-37EA-3AC85066D0A7}"/>
              </a:ext>
            </a:extLst>
          </p:cNvPr>
          <p:cNvSpPr/>
          <p:nvPr/>
        </p:nvSpPr>
        <p:spPr>
          <a:xfrm>
            <a:off x="9401722" y="4516039"/>
            <a:ext cx="2470464" cy="1589179"/>
          </a:xfrm>
          <a:prstGeom prst="roundRect">
            <a:avLst>
              <a:gd name="adj" fmla="val 256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35995" tIns="35995" rIns="35995" bIns="35995" rtlCol="0" anchor="t"/>
          <a:lstStyle/>
          <a:p>
            <a:pPr marL="3175" indent="53970" defTabSz="447630">
              <a:spcAft>
                <a:spcPts val="600"/>
              </a:spcAft>
            </a:pPr>
            <a:r>
              <a:rPr lang="en-GB" sz="1400" b="1" dirty="0">
                <a:solidFill>
                  <a:schemeClr val="bg1"/>
                </a:solidFill>
                <a:cs typeface="Arial"/>
              </a:rPr>
              <a:t>Further information</a:t>
            </a:r>
            <a:endParaRPr lang="en-US" dirty="0"/>
          </a:p>
          <a:p>
            <a:pPr marL="57144" defTabSz="447630"/>
            <a:r>
              <a:rPr lang="en-GB" sz="1400" dirty="0">
                <a:solidFill>
                  <a:schemeClr val="bg1"/>
                </a:solidFill>
                <a:cs typeface="Arial"/>
              </a:rPr>
              <a:t>See the </a:t>
            </a:r>
            <a:r>
              <a:rPr lang="en-GB" sz="1400" dirty="0">
                <a:solidFill>
                  <a:schemeClr val="bg1"/>
                </a:solidFill>
                <a:cs typeface="Arial"/>
                <a:hlinkClick r:id="rId3">
                  <a:extLst>
                    <a:ext uri="{A12FA001-AC4F-418D-AE19-62706E023703}">
                      <ahyp:hlinkClr xmlns:ahyp="http://schemas.microsoft.com/office/drawing/2018/hyperlinkcolor" val="tx"/>
                    </a:ext>
                  </a:extLst>
                </a:hlinkClick>
              </a:rPr>
              <a:t>East Midlands Cancer Alliance website </a:t>
            </a:r>
            <a:endParaRPr lang="en-GB" sz="1400" dirty="0">
              <a:solidFill>
                <a:schemeClr val="bg1"/>
              </a:solidFill>
              <a:cs typeface="Arial"/>
            </a:endParaRPr>
          </a:p>
          <a:p>
            <a:pPr marL="57144" defTabSz="447630"/>
            <a:r>
              <a:rPr lang="en-GB" sz="1400" dirty="0">
                <a:solidFill>
                  <a:schemeClr val="bg1"/>
                </a:solidFill>
                <a:cs typeface="Arial"/>
              </a:rPr>
              <a:t>for more </a:t>
            </a:r>
          </a:p>
          <a:p>
            <a:pPr marL="57144" defTabSz="447630"/>
            <a:r>
              <a:rPr lang="en-GB" sz="1400" dirty="0">
                <a:solidFill>
                  <a:schemeClr val="bg1"/>
                </a:solidFill>
                <a:cs typeface="Arial"/>
              </a:rPr>
              <a:t>information, </a:t>
            </a:r>
          </a:p>
          <a:p>
            <a:pPr marL="57144" defTabSz="447630"/>
            <a:r>
              <a:rPr lang="en-GB" sz="1400" dirty="0">
                <a:solidFill>
                  <a:schemeClr val="bg1"/>
                </a:solidFill>
                <a:cs typeface="Arial"/>
              </a:rPr>
              <a:t>resources and data. </a:t>
            </a:r>
          </a:p>
          <a:p>
            <a:pPr marL="3175" defTabSz="447630">
              <a:spcAft>
                <a:spcPts val="600"/>
              </a:spcAft>
            </a:pPr>
            <a:endParaRPr lang="en-GB" sz="1400" dirty="0">
              <a:solidFill>
                <a:schemeClr val="tx1"/>
              </a:solidFill>
              <a:cs typeface="Arial"/>
            </a:endParaRPr>
          </a:p>
        </p:txBody>
      </p:sp>
      <p:pic>
        <p:nvPicPr>
          <p:cNvPr id="9" name="Graphic 1" descr="Link with solid fill">
            <a:hlinkClick r:id="rId4"/>
            <a:extLst>
              <a:ext uri="{FF2B5EF4-FFF2-40B4-BE49-F238E27FC236}">
                <a16:creationId xmlns:a16="http://schemas.microsoft.com/office/drawing/2014/main" id="{5982B7F1-7005-1D81-4508-3562C0A075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67202" y="5213935"/>
            <a:ext cx="904985" cy="872050"/>
          </a:xfrm>
          <a:prstGeom prst="rect">
            <a:avLst/>
          </a:prstGeom>
        </p:spPr>
      </p:pic>
      <p:pic>
        <p:nvPicPr>
          <p:cNvPr id="4" name="Picture 3" descr="A diagram of a patient&#10;&#10;Description automatically generated">
            <a:extLst>
              <a:ext uri="{FF2B5EF4-FFF2-40B4-BE49-F238E27FC236}">
                <a16:creationId xmlns:a16="http://schemas.microsoft.com/office/drawing/2014/main" id="{BCD3B7C3-816D-132B-72CA-F86F78063609}"/>
              </a:ext>
            </a:extLst>
          </p:cNvPr>
          <p:cNvPicPr>
            <a:picLocks noChangeAspect="1"/>
          </p:cNvPicPr>
          <p:nvPr/>
        </p:nvPicPr>
        <p:blipFill>
          <a:blip r:embed="rId7"/>
          <a:stretch>
            <a:fillRect/>
          </a:stretch>
        </p:blipFill>
        <p:spPr>
          <a:xfrm>
            <a:off x="360966" y="1476095"/>
            <a:ext cx="8570887" cy="4628131"/>
          </a:xfrm>
          <a:prstGeom prst="rect">
            <a:avLst/>
          </a:prstGeom>
        </p:spPr>
      </p:pic>
    </p:spTree>
    <p:extLst>
      <p:ext uri="{BB962C8B-B14F-4D97-AF65-F5344CB8AC3E}">
        <p14:creationId xmlns:p14="http://schemas.microsoft.com/office/powerpoint/2010/main" val="2336902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8E224-4AC3-5C3A-94EE-5E54713DF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A7187A-5B72-8CDA-992F-C21AD2FF5E2A}"/>
              </a:ext>
            </a:extLst>
          </p:cNvPr>
          <p:cNvSpPr>
            <a:spLocks noGrp="1"/>
          </p:cNvSpPr>
          <p:nvPr>
            <p:ph type="title"/>
          </p:nvPr>
        </p:nvSpPr>
        <p:spPr>
          <a:xfrm>
            <a:off x="407368" y="116632"/>
            <a:ext cx="11377264" cy="1008111"/>
          </a:xfrm>
          <a:ln w="12700">
            <a:solidFill>
              <a:schemeClr val="tx1"/>
            </a:solidFill>
          </a:ln>
        </p:spPr>
        <p:txBody>
          <a:bodyPr>
            <a:noAutofit/>
          </a:bodyPr>
          <a:lstStyle/>
          <a:p>
            <a:pPr algn="ctr" eaLnBrk="0" fontAlgn="base" hangingPunct="0">
              <a:spcAft>
                <a:spcPct val="0"/>
              </a:spcAft>
            </a:pPr>
            <a:r>
              <a:rPr lang="en-GB" sz="3600" b="1" dirty="0">
                <a:latin typeface="Arial" panose="020B0604020202020204" pitchFamily="34" charset="0"/>
                <a:cs typeface="Arial" panose="020B0604020202020204" pitchFamily="34" charset="0"/>
              </a:rPr>
              <a:t>Faster Diagnosis Pathway Guidance March 2024</a:t>
            </a:r>
            <a:br>
              <a:rPr lang="en-GB" sz="3600" b="1" dirty="0">
                <a:latin typeface="Arial" panose="020B0604020202020204" pitchFamily="34" charset="0"/>
                <a:cs typeface="Arial" panose="020B0604020202020204" pitchFamily="34" charset="0"/>
              </a:rPr>
            </a:br>
            <a:r>
              <a:rPr lang="en-GB" sz="1800" b="1"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Executive Summary</a:t>
            </a:r>
            <a:endParaRPr lang="en-GB" sz="3600" b="1" dirty="0"/>
          </a:p>
        </p:txBody>
      </p:sp>
      <p:sp>
        <p:nvSpPr>
          <p:cNvPr id="4" name="Rectangle 1">
            <a:extLst>
              <a:ext uri="{FF2B5EF4-FFF2-40B4-BE49-F238E27FC236}">
                <a16:creationId xmlns:a16="http://schemas.microsoft.com/office/drawing/2014/main" id="{60D029F6-E2B5-E4A4-868D-46D0FB0826B3}"/>
              </a:ext>
            </a:extLst>
          </p:cNvPr>
          <p:cNvSpPr>
            <a:spLocks noGrp="1" noChangeArrowheads="1"/>
          </p:cNvSpPr>
          <p:nvPr>
            <p:ph idx="1"/>
          </p:nvPr>
        </p:nvSpPr>
        <p:spPr bwMode="auto">
          <a:xfrm>
            <a:off x="839416" y="1207401"/>
            <a:ext cx="10729192" cy="5337038"/>
          </a:xfrm>
          <a:prstGeom prst="rect">
            <a:avLst/>
          </a:prstGeom>
          <a:solidFill>
            <a:schemeClr val="accent5">
              <a:lumMod val="20000"/>
              <a:lumOff val="80000"/>
            </a:schemeClr>
          </a:solidFill>
          <a:ln>
            <a:noFill/>
          </a:ln>
          <a:effectLst/>
        </p:spPr>
        <p:txBody>
          <a:bodyPr vert="horz" wrap="square" lIns="91440" tIns="45720" rIns="91440" bIns="45720" numCol="1" rtlCol="0" anchor="ctr" anchorCtr="0" compatLnSpc="1">
            <a:prstTxWarp prst="textNoShape">
              <a:avLst/>
            </a:prstTxWarp>
            <a:spAutoFit/>
          </a:bodyPr>
          <a:lstStyle>
            <a:lvl1pPr eaLnBrk="0" fontAlgn="base">
              <a:spcBef>
                <a:spcPct val="0"/>
              </a:spcBef>
              <a:spcAft>
                <a:spcPct val="0"/>
              </a:spcAft>
              <a:defRPr>
                <a:solidFill>
                  <a:schemeClr val="tx1"/>
                </a:solidFill>
                <a:latin typeface="Arial" panose="020B0604020202020204" pitchFamily="34" charset="0"/>
              </a:defRPr>
            </a:lvl1pPr>
            <a:lvl2pPr marL="457200" eaLnBrk="0" fontAlgn="base">
              <a:spcBef>
                <a:spcPct val="0"/>
              </a:spcBef>
              <a:spcAft>
                <a:spcPct val="0"/>
              </a:spcAft>
              <a:defRPr>
                <a:solidFill>
                  <a:schemeClr val="tx1"/>
                </a:solidFill>
                <a:latin typeface="Arial" panose="020B0604020202020204" pitchFamily="34" charset="0"/>
              </a:defRPr>
            </a:lvl2pPr>
            <a:lvl3pPr marL="914400" eaLnBrk="0" fontAlgn="base">
              <a:spcBef>
                <a:spcPct val="0"/>
              </a:spcBef>
              <a:spcAft>
                <a:spcPct val="0"/>
              </a:spcAft>
              <a:defRPr>
                <a:solidFill>
                  <a:schemeClr val="tx1"/>
                </a:solidFill>
                <a:latin typeface="Arial" panose="020B0604020202020204" pitchFamily="34" charset="0"/>
              </a:defRPr>
            </a:lvl3pPr>
            <a:lvl4pPr marL="1371600" eaLnBrk="0" fontAlgn="base">
              <a:spcBef>
                <a:spcPct val="0"/>
              </a:spcBef>
              <a:spcAft>
                <a:spcPct val="0"/>
              </a:spcAft>
              <a:defRPr>
                <a:solidFill>
                  <a:schemeClr val="tx1"/>
                </a:solidFill>
                <a:latin typeface="Arial" panose="020B0604020202020204" pitchFamily="34" charset="0"/>
              </a:defRPr>
            </a:lvl4pPr>
            <a:lvl5pPr marL="1828800" eaLnBrk="0" fontAlgn="base">
              <a:spcBef>
                <a:spcPct val="0"/>
              </a:spcBef>
              <a:spcAft>
                <a:spcPct val="0"/>
              </a:spcAft>
              <a:defRPr>
                <a:solidFill>
                  <a:schemeClr val="tx1"/>
                </a:solidFill>
                <a:latin typeface="Arial" panose="020B0604020202020204" pitchFamily="34" charset="0"/>
              </a:defRPr>
            </a:lvl5pPr>
            <a:lvl6pPr marL="2286000" eaLnBrk="0" fontAlgn="base">
              <a:spcBef>
                <a:spcPct val="0"/>
              </a:spcBef>
              <a:spcAft>
                <a:spcPct val="0"/>
              </a:spcAft>
              <a:defRPr>
                <a:solidFill>
                  <a:schemeClr val="tx1"/>
                </a:solidFill>
                <a:latin typeface="Arial" panose="020B0604020202020204" pitchFamily="34" charset="0"/>
              </a:defRPr>
            </a:lvl6pPr>
            <a:lvl7pPr marL="2743200" eaLnBrk="0" fontAlgn="base">
              <a:spcBef>
                <a:spcPct val="0"/>
              </a:spcBef>
              <a:spcAft>
                <a:spcPct val="0"/>
              </a:spcAft>
              <a:defRPr>
                <a:solidFill>
                  <a:schemeClr val="tx1"/>
                </a:solidFill>
                <a:latin typeface="Arial" panose="020B0604020202020204" pitchFamily="34" charset="0"/>
              </a:defRPr>
            </a:lvl7pPr>
            <a:lvl8pPr marL="3200400" eaLnBrk="0" fontAlgn="base">
              <a:spcBef>
                <a:spcPct val="0"/>
              </a:spcBef>
              <a:spcAft>
                <a:spcPct val="0"/>
              </a:spcAft>
              <a:defRPr>
                <a:solidFill>
                  <a:schemeClr val="tx1"/>
                </a:solidFill>
                <a:latin typeface="Arial" panose="020B0604020202020204" pitchFamily="34" charset="0"/>
              </a:defRPr>
            </a:lvl8pPr>
            <a:lvl9pPr marL="3657600" eaLnBrk="0" fontAlgn="base">
              <a:spcBef>
                <a:spcPct val="0"/>
              </a:spcBef>
              <a:spcAft>
                <a:spcPct val="0"/>
              </a:spcAft>
              <a:defRPr>
                <a:solidFill>
                  <a:schemeClr val="tx1"/>
                </a:solidFill>
                <a:latin typeface="Arial" panose="020B0604020202020204" pitchFamily="34" charset="0"/>
              </a:defRPr>
            </a:lvl9pPr>
          </a:lstStyle>
          <a:p>
            <a:pPr>
              <a:lnSpc>
                <a:spcPct val="107000"/>
              </a:lnSpc>
              <a:spcAft>
                <a:spcPts val="800"/>
              </a:spcAft>
            </a:pP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“A departure from historic practice by </a:t>
            </a:r>
            <a:r>
              <a:rPr lang="en-GB" sz="1800" b="1" kern="100" dirty="0">
                <a:solidFill>
                  <a:srgbClr val="00B050"/>
                </a:solidFill>
                <a:effectLst/>
                <a:latin typeface="Arial" panose="020B0604020202020204" pitchFamily="34" charset="0"/>
                <a:ea typeface="Aptos" panose="020B0004020202020204" pitchFamily="34" charset="0"/>
                <a:cs typeface="Times New Roman" panose="02020603050405020304" pitchFamily="18" charset="0"/>
              </a:rPr>
              <a:t>mandating triage of all referrals </a:t>
            </a: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and </a:t>
            </a:r>
            <a:r>
              <a:rPr lang="en-GB" sz="1800" b="1" kern="100" dirty="0">
                <a:solidFill>
                  <a:srgbClr val="00B050"/>
                </a:solidFill>
                <a:effectLst/>
                <a:latin typeface="Arial" panose="020B0604020202020204" pitchFamily="34" charset="0"/>
                <a:ea typeface="Aptos" panose="020B0004020202020204" pitchFamily="34" charset="0"/>
                <a:cs typeface="Times New Roman" panose="02020603050405020304" pitchFamily="18" charset="0"/>
              </a:rPr>
              <a:t>diversion of patients away from the one-stop clinics for those at low risk of a cancer diagnosis who do not have red flag symptoms</a:t>
            </a:r>
            <a:r>
              <a:rPr lang="en-GB" sz="1800" kern="100" dirty="0">
                <a:effectLst/>
                <a:latin typeface="Arial" panose="020B0604020202020204" pitchFamily="34" charset="0"/>
                <a:ea typeface="Aptos" panose="020B0004020202020204" pitchFamily="34" charset="0"/>
                <a:cs typeface="Times New Roman" panose="02020603050405020304" pitchFamily="18" charset="0"/>
              </a:rPr>
              <a:t>”</a:t>
            </a:r>
          </a:p>
          <a:p>
            <a:pPr>
              <a:lnSpc>
                <a:spcPct val="107000"/>
              </a:lnSpc>
              <a:spcAft>
                <a:spcPts val="800"/>
              </a:spcAft>
            </a:pPr>
            <a:endPar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dirty="0">
                <a:solidFill>
                  <a:srgbClr val="202A30"/>
                </a:solidFill>
                <a:effectLst/>
                <a:latin typeface="Arial" panose="020B0604020202020204" pitchFamily="34" charset="0"/>
                <a:ea typeface="Aptos" panose="020B0004020202020204" pitchFamily="34" charset="0"/>
              </a:rPr>
              <a:t>“Ensures that </a:t>
            </a:r>
            <a:r>
              <a:rPr lang="en-GB" sz="1800" b="1" dirty="0">
                <a:solidFill>
                  <a:srgbClr val="00B050"/>
                </a:solidFill>
                <a:effectLst/>
                <a:latin typeface="Arial" panose="020B0604020202020204" pitchFamily="34" charset="0"/>
                <a:ea typeface="Aptos" panose="020B0004020202020204" pitchFamily="34" charset="0"/>
              </a:rPr>
              <a:t>those at low risk are seen in an appropriate setting and avoid the unnecessary imaging that often occurs in the one stop clinic</a:t>
            </a:r>
            <a:r>
              <a:rPr lang="en-GB" sz="1800" dirty="0">
                <a:solidFill>
                  <a:srgbClr val="202A30"/>
                </a:solidFill>
                <a:effectLst/>
                <a:latin typeface="Arial" panose="020B0604020202020204" pitchFamily="34" charset="0"/>
                <a:ea typeface="Aptos" panose="020B0004020202020204" pitchFamily="34" charset="0"/>
              </a:rPr>
              <a:t>”</a:t>
            </a:r>
          </a:p>
          <a:p>
            <a:pPr marL="0" indent="0">
              <a:lnSpc>
                <a:spcPct val="107000"/>
              </a:lnSpc>
              <a:spcAft>
                <a:spcPts val="800"/>
              </a:spcAft>
              <a:buNone/>
            </a:pPr>
            <a:r>
              <a:rPr lang="en-GB" sz="1800" dirty="0">
                <a:solidFill>
                  <a:srgbClr val="202A30"/>
                </a:solidFill>
                <a:effectLst/>
                <a:latin typeface="Arial" panose="020B0604020202020204" pitchFamily="34" charset="0"/>
                <a:ea typeface="Aptos" panose="020B0004020202020204" pitchFamily="34" charset="0"/>
              </a:rPr>
              <a:t> </a:t>
            </a:r>
          </a:p>
          <a:p>
            <a:pPr>
              <a:lnSpc>
                <a:spcPct val="107000"/>
              </a:lnSpc>
              <a:spcAft>
                <a:spcPts val="800"/>
              </a:spcAft>
            </a:pP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a:t>
            </a:r>
            <a:r>
              <a:rPr lang="en-GB" sz="1800" b="1" kern="100" dirty="0">
                <a:solidFill>
                  <a:srgbClr val="00B050"/>
                </a:solidFill>
                <a:effectLst/>
                <a:latin typeface="Arial" panose="020B0604020202020204" pitchFamily="34" charset="0"/>
                <a:ea typeface="Aptos" panose="020B0004020202020204" pitchFamily="34" charset="0"/>
                <a:cs typeface="Times New Roman" panose="02020603050405020304" pitchFamily="18" charset="0"/>
              </a:rPr>
              <a:t>Most of these patients can be seen by a single clinician</a:t>
            </a: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 and do not need the multidisciplinary resource of the one-stop clinic”</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“Ensure the </a:t>
            </a:r>
            <a:r>
              <a:rPr lang="en-GB" sz="1800" b="1" kern="100" dirty="0">
                <a:solidFill>
                  <a:srgbClr val="00B050"/>
                </a:solidFill>
                <a:effectLst/>
                <a:latin typeface="Arial" panose="020B0604020202020204" pitchFamily="34" charset="0"/>
                <a:ea typeface="Aptos" panose="020B0004020202020204" pitchFamily="34" charset="0"/>
                <a:cs typeface="Times New Roman" panose="02020603050405020304" pitchFamily="18" charset="0"/>
              </a:rPr>
              <a:t>best use of one-stop clinic resource, reduce unnecessary and inappropriate imaging, and improve patient care</a:t>
            </a: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a:t>
            </a:r>
            <a:r>
              <a:rPr lang="en-GB" sz="1800" b="1" kern="100" dirty="0">
                <a:solidFill>
                  <a:srgbClr val="00B050"/>
                </a:solidFill>
                <a:effectLst/>
                <a:latin typeface="Arial" panose="020B0604020202020204" pitchFamily="34" charset="0"/>
                <a:ea typeface="Aptos" panose="020B0004020202020204" pitchFamily="34" charset="0"/>
                <a:cs typeface="Times New Roman" panose="02020603050405020304" pitchFamily="18" charset="0"/>
              </a:rPr>
              <a:t>New pathways for management of patients with symptoms of breast pain should be evaluated to ensure safety and patient satisfaction</a:t>
            </a:r>
            <a:r>
              <a:rPr lang="en-GB" sz="1800" kern="100" dirty="0">
                <a:solidFill>
                  <a:srgbClr val="202A30"/>
                </a:solidFill>
                <a:effectLst/>
                <a:latin typeface="Arial" panose="020B0604020202020204" pitchFamily="34" charset="0"/>
                <a:ea typeface="Aptos" panose="020B0004020202020204" pitchFamily="34" charset="0"/>
                <a:cs typeface="Times New Roman" panose="02020603050405020304" pitchFamily="18" charset="0"/>
              </a:rPr>
              <a:t>” </a:t>
            </a:r>
            <a:endParaRPr lang="en-US" altLang="en-US" sz="1800" dirty="0"/>
          </a:p>
        </p:txBody>
      </p:sp>
    </p:spTree>
    <p:extLst>
      <p:ext uri="{BB962C8B-B14F-4D97-AF65-F5344CB8AC3E}">
        <p14:creationId xmlns:p14="http://schemas.microsoft.com/office/powerpoint/2010/main" val="231500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CF2568-6244-015D-57E4-A4484E0CFE84}"/>
              </a:ext>
            </a:extLst>
          </p:cNvPr>
          <p:cNvSpPr>
            <a:spLocks noGrp="1"/>
          </p:cNvSpPr>
          <p:nvPr>
            <p:ph idx="1"/>
          </p:nvPr>
        </p:nvSpPr>
        <p:spPr>
          <a:xfrm>
            <a:off x="695324" y="1196752"/>
            <a:ext cx="11161316" cy="5328592"/>
          </a:xfrm>
          <a:ln w="12700">
            <a:solidFill>
              <a:schemeClr val="tx1"/>
            </a:solidFill>
          </a:ln>
        </p:spPr>
        <p:txBody>
          <a:bodyPr>
            <a:normAutofit fontScale="92500" lnSpcReduction="10000"/>
          </a:bodyPr>
          <a:lstStyle/>
          <a:p>
            <a:pPr marL="0" indent="0">
              <a:buNone/>
            </a:pPr>
            <a:endParaRPr lang="en-GB" sz="24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400" b="1" dirty="0">
                <a:effectLst/>
                <a:latin typeface="Calibri" panose="020F0502020204030204" pitchFamily="34" charset="0"/>
                <a:ea typeface="Times New Roman" panose="02020603050405020304" pitchFamily="18" charset="0"/>
                <a:cs typeface="Calibri" panose="020F0502020204030204" pitchFamily="34" charset="0"/>
              </a:rPr>
              <a:t>a) Sherwood Forest Hospitals NHS Trust pilot – published BMJ OQ  (2022)</a:t>
            </a:r>
          </a:p>
          <a:p>
            <a:pPr marL="0" indent="0">
              <a:buNone/>
            </a:pPr>
            <a:r>
              <a:rPr lang="en-GB" sz="1700" dirty="0">
                <a:hlinkClick r:id="rId2"/>
              </a:rPr>
              <a:t>Transforming the 2-week wait (2WW) pathway: management of breast pain in primary care | BMJ Open Quality</a:t>
            </a:r>
            <a:endParaRPr lang="en-GB" sz="19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endParaRPr lang="en-GB" sz="1900" b="1" dirty="0">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400" b="1" dirty="0">
                <a:latin typeface="Calibri" panose="020F0502020204030204" pitchFamily="34" charset="0"/>
                <a:ea typeface="Times New Roman" panose="02020603050405020304" pitchFamily="18" charset="0"/>
                <a:cs typeface="Calibri" panose="020F0502020204030204" pitchFamily="34" charset="0"/>
              </a:rPr>
              <a:t>b</a:t>
            </a:r>
            <a:r>
              <a:rPr lang="en-GB" sz="2400" b="1" dirty="0">
                <a:effectLst/>
                <a:latin typeface="Calibri" panose="020F0502020204030204" pitchFamily="34" charset="0"/>
                <a:ea typeface="Times New Roman" panose="02020603050405020304" pitchFamily="18" charset="0"/>
                <a:cs typeface="Calibri" panose="020F0502020204030204" pitchFamily="34" charset="0"/>
              </a:rPr>
              <a:t>) Derbyshire pilot – published BMJ OQ  (2024)</a:t>
            </a:r>
          </a:p>
          <a:p>
            <a:pPr marL="0" indent="0">
              <a:buNone/>
            </a:pPr>
            <a:r>
              <a:rPr lang="en-GB" sz="1700" dirty="0">
                <a:hlinkClick r:id="rId3"/>
              </a:rPr>
              <a:t>Community breast pain clinics can provide safe, quality care for women presenting with breast pain | BMJ Open Quality</a:t>
            </a:r>
            <a:endParaRPr lang="en-GB" sz="1700" dirty="0"/>
          </a:p>
          <a:p>
            <a:pPr marL="0" indent="0">
              <a:buNone/>
            </a:pPr>
            <a:endParaRPr lang="en-GB" sz="1900" b="1" dirty="0">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400" b="1" dirty="0">
                <a:latin typeface="Calibri" panose="020F0502020204030204" pitchFamily="34" charset="0"/>
                <a:ea typeface="Times New Roman" panose="02020603050405020304" pitchFamily="18" charset="0"/>
                <a:cs typeface="Calibri" panose="020F0502020204030204" pitchFamily="34" charset="0"/>
              </a:rPr>
              <a:t>c</a:t>
            </a:r>
            <a:r>
              <a:rPr lang="en-GB" sz="2400" b="1" dirty="0">
                <a:effectLst/>
                <a:latin typeface="Calibri" panose="020F0502020204030204" pitchFamily="34" charset="0"/>
                <a:ea typeface="Times New Roman" panose="02020603050405020304" pitchFamily="18" charset="0"/>
                <a:cs typeface="Calibri" panose="020F0502020204030204" pitchFamily="34" charset="0"/>
              </a:rPr>
              <a:t>) East Midlands audit – </a:t>
            </a:r>
            <a:r>
              <a:rPr lang="en-GB" sz="2400" b="1" dirty="0">
                <a:latin typeface="Calibri" panose="020F0502020204030204" pitchFamily="34" charset="0"/>
                <a:ea typeface="Times New Roman" panose="02020603050405020304" pitchFamily="18" charset="0"/>
                <a:cs typeface="Calibri" panose="020F0502020204030204" pitchFamily="34" charset="0"/>
              </a:rPr>
              <a:t>accepted ‘Journal of Evaluation in Clinical Practice’ (2025)</a:t>
            </a:r>
            <a:endParaRPr lang="en-GB" sz="24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200" dirty="0">
                <a:effectLst/>
                <a:latin typeface="Calibri" panose="020F0502020204030204" pitchFamily="34" charset="0"/>
                <a:ea typeface="Times New Roman" panose="02020603050405020304" pitchFamily="18" charset="0"/>
                <a:cs typeface="Calibri" panose="020F0502020204030204" pitchFamily="34" charset="0"/>
              </a:rPr>
              <a:t>	- EMCA: all 5 EM ICBs</a:t>
            </a:r>
            <a:r>
              <a:rPr lang="en-GB" sz="2200" dirty="0">
                <a:latin typeface="Calibri" panose="020F0502020204030204" pitchFamily="34" charset="0"/>
                <a:ea typeface="Times New Roman" panose="02020603050405020304" pitchFamily="18" charset="0"/>
                <a:cs typeface="Calibri" panose="020F0502020204030204" pitchFamily="34" charset="0"/>
              </a:rPr>
              <a:t>    </a:t>
            </a:r>
          </a:p>
          <a:p>
            <a:pPr marL="0" indent="0">
              <a:buNone/>
            </a:pPr>
            <a:r>
              <a:rPr lang="en-GB" sz="2200" dirty="0">
                <a:effectLst/>
                <a:latin typeface="Calibri" panose="020F0502020204030204" pitchFamily="34" charset="0"/>
                <a:ea typeface="Times New Roman" panose="02020603050405020304" pitchFamily="18" charset="0"/>
                <a:cs typeface="Calibri" panose="020F0502020204030204" pitchFamily="34" charset="0"/>
              </a:rPr>
              <a:t>	- Report on EMCA website</a:t>
            </a:r>
          </a:p>
          <a:p>
            <a:pPr marL="0" indent="0">
              <a:buNone/>
            </a:pPr>
            <a:r>
              <a:rPr lang="en-GB" sz="1900" b="1" dirty="0">
                <a:latin typeface="Calibri" panose="020F0502020204030204" pitchFamily="34" charset="0"/>
                <a:ea typeface="Times New Roman" panose="02020603050405020304" pitchFamily="18" charset="0"/>
                <a:cs typeface="Calibri" panose="020F0502020204030204" pitchFamily="34" charset="0"/>
              </a:rPr>
              <a:t>           </a:t>
            </a:r>
            <a:endParaRPr lang="en-GB" sz="19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400" b="1" dirty="0">
                <a:latin typeface="Calibri" panose="020F0502020204030204" pitchFamily="34" charset="0"/>
                <a:ea typeface="Times New Roman" panose="02020603050405020304" pitchFamily="18" charset="0"/>
                <a:cs typeface="Calibri" panose="020F0502020204030204" pitchFamily="34" charset="0"/>
              </a:rPr>
              <a:t>d</a:t>
            </a:r>
            <a:r>
              <a:rPr lang="en-GB" sz="2400" b="1" dirty="0">
                <a:effectLst/>
                <a:latin typeface="Calibri" panose="020F0502020204030204" pitchFamily="34" charset="0"/>
                <a:ea typeface="Times New Roman" panose="02020603050405020304" pitchFamily="18" charset="0"/>
                <a:cs typeface="Calibri" panose="020F0502020204030204" pitchFamily="34" charset="0"/>
              </a:rPr>
              <a:t>) National evaluation– Manuscript being re-submitted with </a:t>
            </a:r>
            <a:r>
              <a:rPr lang="en-GB" sz="2400" b="1" dirty="0">
                <a:latin typeface="Calibri" panose="020F0502020204030204" pitchFamily="34" charset="0"/>
                <a:ea typeface="Times New Roman" panose="02020603050405020304" pitchFamily="18" charset="0"/>
                <a:cs typeface="Calibri" panose="020F0502020204030204" pitchFamily="34" charset="0"/>
              </a:rPr>
              <a:t>minor amendments </a:t>
            </a:r>
            <a:endParaRPr lang="en-GB" sz="2400" b="1"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None/>
            </a:pPr>
            <a:r>
              <a:rPr lang="en-GB" sz="2000" dirty="0">
                <a:effectLst/>
                <a:latin typeface="Calibri" panose="020F0502020204030204" pitchFamily="34" charset="0"/>
                <a:ea typeface="Times New Roman" panose="02020603050405020304" pitchFamily="18" charset="0"/>
                <a:cs typeface="Calibri" panose="020F0502020204030204" pitchFamily="34" charset="0"/>
              </a:rPr>
              <a:t>	- </a:t>
            </a:r>
            <a:r>
              <a:rPr lang="en-GB" sz="2200" dirty="0">
                <a:effectLst/>
                <a:latin typeface="Calibri" panose="020F0502020204030204" pitchFamily="34" charset="0"/>
                <a:ea typeface="Times New Roman" panose="02020603050405020304" pitchFamily="18" charset="0"/>
                <a:cs typeface="Calibri" panose="020F0502020204030204" pitchFamily="34" charset="0"/>
              </a:rPr>
              <a:t>17 centres and 9 Cancer Alliances</a:t>
            </a:r>
          </a:p>
          <a:p>
            <a:pPr marL="0" indent="0">
              <a:buNone/>
            </a:pPr>
            <a:r>
              <a:rPr lang="en-GB" sz="2200" dirty="0">
                <a:latin typeface="Calibri" panose="020F0502020204030204" pitchFamily="34" charset="0"/>
                <a:ea typeface="Times New Roman" panose="02020603050405020304" pitchFamily="18" charset="0"/>
                <a:cs typeface="Calibri" panose="020F0502020204030204" pitchFamily="34" charset="0"/>
              </a:rPr>
              <a:t>	- R</a:t>
            </a:r>
            <a:r>
              <a:rPr lang="en-GB" sz="2200" dirty="0">
                <a:effectLst/>
                <a:latin typeface="Calibri" panose="020F0502020204030204" pitchFamily="34" charset="0"/>
                <a:ea typeface="Times New Roman" panose="02020603050405020304" pitchFamily="18" charset="0"/>
                <a:cs typeface="Calibri" panose="020F0502020204030204" pitchFamily="34" charset="0"/>
              </a:rPr>
              <a:t>eport on EMCA website</a:t>
            </a:r>
          </a:p>
          <a:p>
            <a:pPr marL="342900" indent="-342900"/>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endParaRPr lang="en-GB" dirty="0"/>
          </a:p>
        </p:txBody>
      </p:sp>
      <p:sp>
        <p:nvSpPr>
          <p:cNvPr id="4" name="Title 3">
            <a:extLst>
              <a:ext uri="{FF2B5EF4-FFF2-40B4-BE49-F238E27FC236}">
                <a16:creationId xmlns:a16="http://schemas.microsoft.com/office/drawing/2014/main" id="{F188F069-698E-D38C-C63A-657869A17588}"/>
              </a:ext>
            </a:extLst>
          </p:cNvPr>
          <p:cNvSpPr>
            <a:spLocks noGrp="1"/>
          </p:cNvSpPr>
          <p:nvPr>
            <p:ph type="title"/>
          </p:nvPr>
        </p:nvSpPr>
        <p:spPr>
          <a:xfrm>
            <a:off x="4007768" y="337097"/>
            <a:ext cx="3816499" cy="725996"/>
          </a:xfrm>
          <a:ln w="28575">
            <a:solidFill>
              <a:schemeClr val="tx1"/>
            </a:solidFill>
          </a:ln>
        </p:spPr>
        <p:txBody>
          <a:bodyPr/>
          <a:lstStyle/>
          <a:p>
            <a:r>
              <a:rPr lang="en-GB" b="1" dirty="0"/>
              <a:t>Publications</a:t>
            </a:r>
          </a:p>
        </p:txBody>
      </p:sp>
    </p:spTree>
    <p:extLst>
      <p:ext uri="{BB962C8B-B14F-4D97-AF65-F5344CB8AC3E}">
        <p14:creationId xmlns:p14="http://schemas.microsoft.com/office/powerpoint/2010/main" val="2722396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2461076" y="458173"/>
            <a:ext cx="7269847" cy="590622"/>
          </a:xfrm>
          <a:prstGeom prst="rect">
            <a:avLst/>
          </a:prstGeom>
          <a:solidFill>
            <a:schemeClr val="bg1"/>
          </a:solidFill>
          <a:ln w="12700">
            <a:solidFill>
              <a:srgbClr val="000000"/>
            </a:solidFill>
            <a:miter lim="800000"/>
            <a:headEnd/>
            <a:tailEnd/>
          </a:ln>
        </p:spPr>
        <p:txBody>
          <a:bodyPr vert="horz" wrap="square" lIns="91440" tIns="45720" rIns="91440" bIns="45720" numCol="1" anchor="b" anchorCtr="0" compatLnSpc="1">
            <a:prstTxWarp prst="textNoShape">
              <a:avLst/>
            </a:prstTxWarp>
            <a:noAutofit/>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000">
                <a:solidFill>
                  <a:schemeClr val="tx2"/>
                </a:solidFill>
                <a:latin typeface="Trebuchet MS" pitchFamily="34" charset="0"/>
              </a:defRPr>
            </a:lvl2pPr>
            <a:lvl3pPr algn="l" rtl="0" eaLnBrk="0" fontAlgn="base" hangingPunct="0">
              <a:spcBef>
                <a:spcPct val="0"/>
              </a:spcBef>
              <a:spcAft>
                <a:spcPct val="0"/>
              </a:spcAft>
              <a:defRPr sz="4000">
                <a:solidFill>
                  <a:schemeClr val="tx2"/>
                </a:solidFill>
                <a:latin typeface="Trebuchet MS" pitchFamily="34" charset="0"/>
              </a:defRPr>
            </a:lvl3pPr>
            <a:lvl4pPr algn="l" rtl="0" eaLnBrk="0" fontAlgn="base" hangingPunct="0">
              <a:spcBef>
                <a:spcPct val="0"/>
              </a:spcBef>
              <a:spcAft>
                <a:spcPct val="0"/>
              </a:spcAft>
              <a:defRPr sz="4000">
                <a:solidFill>
                  <a:schemeClr val="tx2"/>
                </a:solidFill>
                <a:latin typeface="Trebuchet MS" pitchFamily="34" charset="0"/>
              </a:defRPr>
            </a:lvl4pPr>
            <a:lvl5pPr algn="l" rtl="0" eaLnBrk="0" fontAlgn="base" hangingPunct="0">
              <a:spcBef>
                <a:spcPct val="0"/>
              </a:spcBef>
              <a:spcAft>
                <a:spcPct val="0"/>
              </a:spcAft>
              <a:defRPr sz="4000">
                <a:solidFill>
                  <a:schemeClr val="tx2"/>
                </a:solidFill>
                <a:latin typeface="Trebuchet MS" pitchFamily="34" charset="0"/>
              </a:defRPr>
            </a:lvl5pPr>
            <a:lvl6pPr marL="457200" algn="l" rtl="0" fontAlgn="base">
              <a:spcBef>
                <a:spcPct val="0"/>
              </a:spcBef>
              <a:spcAft>
                <a:spcPct val="0"/>
              </a:spcAft>
              <a:defRPr sz="4000">
                <a:solidFill>
                  <a:schemeClr val="tx2"/>
                </a:solidFill>
                <a:latin typeface="Trebuchet MS" pitchFamily="34" charset="0"/>
              </a:defRPr>
            </a:lvl6pPr>
            <a:lvl7pPr marL="914400" algn="l" rtl="0" fontAlgn="base">
              <a:spcBef>
                <a:spcPct val="0"/>
              </a:spcBef>
              <a:spcAft>
                <a:spcPct val="0"/>
              </a:spcAft>
              <a:defRPr sz="4000">
                <a:solidFill>
                  <a:schemeClr val="tx2"/>
                </a:solidFill>
                <a:latin typeface="Trebuchet MS" pitchFamily="34" charset="0"/>
              </a:defRPr>
            </a:lvl7pPr>
            <a:lvl8pPr marL="1371600" algn="l" rtl="0" fontAlgn="base">
              <a:spcBef>
                <a:spcPct val="0"/>
              </a:spcBef>
              <a:spcAft>
                <a:spcPct val="0"/>
              </a:spcAft>
              <a:defRPr sz="4000">
                <a:solidFill>
                  <a:schemeClr val="tx2"/>
                </a:solidFill>
                <a:latin typeface="Trebuchet MS" pitchFamily="34" charset="0"/>
              </a:defRPr>
            </a:lvl8pPr>
            <a:lvl9pPr marL="1828800" algn="l" rtl="0" fontAlgn="base">
              <a:spcBef>
                <a:spcPct val="0"/>
              </a:spcBef>
              <a:spcAft>
                <a:spcPct val="0"/>
              </a:spcAft>
              <a:defRPr sz="4000">
                <a:solidFill>
                  <a:schemeClr val="tx2"/>
                </a:solidFill>
                <a:latin typeface="Trebuchet MS" pitchFamily="34"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Community Breast Pain Clinics</a:t>
            </a:r>
          </a:p>
        </p:txBody>
      </p:sp>
      <p:sp>
        <p:nvSpPr>
          <p:cNvPr id="2" name="TextBox 1">
            <a:extLst>
              <a:ext uri="{FF2B5EF4-FFF2-40B4-BE49-F238E27FC236}">
                <a16:creationId xmlns:a16="http://schemas.microsoft.com/office/drawing/2014/main" id="{98E3CF25-C986-44FC-A228-579AA8783511}"/>
              </a:ext>
            </a:extLst>
          </p:cNvPr>
          <p:cNvSpPr txBox="1"/>
          <p:nvPr/>
        </p:nvSpPr>
        <p:spPr>
          <a:xfrm>
            <a:off x="162750" y="1544750"/>
            <a:ext cx="12192000" cy="5447645"/>
          </a:xfrm>
          <a:prstGeom prst="rect">
            <a:avLst/>
          </a:prstGeom>
          <a:solidFill>
            <a:schemeClr val="accent5">
              <a:lumMod val="20000"/>
              <a:lumOff val="80000"/>
            </a:schemeClr>
          </a:solidFill>
          <a:ln w="12700">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Building an evidence base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defRPr/>
            </a:pP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2400" b="1" dirty="0">
                <a:solidFill>
                  <a:srgbClr val="00B050"/>
                </a:solidFill>
                <a:latin typeface="Arial" panose="020B0604020202020204" pitchFamily="34" charset="0"/>
                <a:cs typeface="Arial" panose="020B0604020202020204" pitchFamily="34" charset="0"/>
              </a:rPr>
              <a:t> Mid-Notts 		Derbyshire</a:t>
            </a:r>
            <a:r>
              <a:rPr lang="en-US" sz="2400" dirty="0">
                <a:solidFill>
                  <a:prstClr val="black"/>
                </a:solidFill>
                <a:latin typeface="Arial" panose="020B0604020202020204" pitchFamily="34" charset="0"/>
                <a:cs typeface="Arial" panose="020B0604020202020204" pitchFamily="34" charset="0"/>
              </a:rPr>
              <a:t> 		</a:t>
            </a:r>
            <a:r>
              <a:rPr lang="en-US" sz="2400" b="1" dirty="0">
                <a:solidFill>
                  <a:srgbClr val="00B050"/>
                </a:solidFill>
                <a:latin typeface="Arial" panose="020B0604020202020204" pitchFamily="34" charset="0"/>
                <a:cs typeface="Arial" panose="020B0604020202020204" pitchFamily="34" charset="0"/>
              </a:rPr>
              <a:t>East Midlands	National</a:t>
            </a: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Arial" panose="020B0604020202020204" pitchFamily="34" charset="0"/>
                <a:cs typeface="Arial" panose="020B0604020202020204" pitchFamily="34" charset="0"/>
              </a:rPr>
              <a:t>	</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Feasible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Scalable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Acceptable(patients)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Safety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Cost effective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Reproducible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Sustainable							 	</a:t>
            </a:r>
            <a:r>
              <a:rPr kumimoji="0" lang="en-US" sz="24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endParaRPr kumimoji="0" lang="en-US" sz="24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(06/21) 				(01/22) 			    	</a:t>
            </a:r>
            <a:r>
              <a:rPr kumimoji="0" lang="en-US" sz="1800" b="1" i="1"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(09/23)		</a:t>
            </a:r>
            <a:r>
              <a:rPr kumimoji="0" lang="en-US" sz="1800" b="1" i="1"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(12/24)</a:t>
            </a:r>
            <a:endPar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28" name="Picture 4" descr="Tick Symbol Stock Illustrations – 99,020 Tick Symbol Stock ...">
            <a:extLst>
              <a:ext uri="{FF2B5EF4-FFF2-40B4-BE49-F238E27FC236}">
                <a16:creationId xmlns:a16="http://schemas.microsoft.com/office/drawing/2014/main" id="{6BD9D99D-C65C-9253-530B-9C791E89D3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5800" y="2924944"/>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9AF907D-EC76-8312-2687-1F3EA184BFAB}"/>
              </a:ext>
            </a:extLst>
          </p:cNvPr>
          <p:cNvPicPr>
            <a:picLocks noChangeAspect="1"/>
          </p:cNvPicPr>
          <p:nvPr/>
        </p:nvPicPr>
        <p:blipFill>
          <a:blip r:embed="rId4"/>
          <a:stretch>
            <a:fillRect/>
          </a:stretch>
        </p:blipFill>
        <p:spPr>
          <a:xfrm>
            <a:off x="4295800" y="3681925"/>
            <a:ext cx="310923" cy="292633"/>
          </a:xfrm>
          <a:prstGeom prst="rect">
            <a:avLst/>
          </a:prstGeom>
        </p:spPr>
      </p:pic>
      <p:pic>
        <p:nvPicPr>
          <p:cNvPr id="9" name="Picture 4" descr="Tick Symbol Stock Illustrations – 99,020 Tick Symbol Stock ...">
            <a:extLst>
              <a:ext uri="{FF2B5EF4-FFF2-40B4-BE49-F238E27FC236}">
                <a16:creationId xmlns:a16="http://schemas.microsoft.com/office/drawing/2014/main" id="{E488B8BE-634A-E0FE-B7CD-59F4D1BA90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3" y="4122439"/>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Tick Symbol Stock Illustrations – 99,020 Tick Symbol Stock ...">
            <a:extLst>
              <a:ext uri="{FF2B5EF4-FFF2-40B4-BE49-F238E27FC236}">
                <a16:creationId xmlns:a16="http://schemas.microsoft.com/office/drawing/2014/main" id="{23572478-2653-9B30-BC28-EE461A38AB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1166" y="48177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Tick Symbol Stock Illustrations – 99,020 Tick Symbol Stock ...">
            <a:extLst>
              <a:ext uri="{FF2B5EF4-FFF2-40B4-BE49-F238E27FC236}">
                <a16:creationId xmlns:a16="http://schemas.microsoft.com/office/drawing/2014/main" id="{53B2AE4D-6971-C73B-FB7A-D74F1748F7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518157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Tick Symbol Stock Illustrations – 99,020 Tick Symbol Stock ...">
            <a:extLst>
              <a:ext uri="{FF2B5EF4-FFF2-40B4-BE49-F238E27FC236}">
                <a16:creationId xmlns:a16="http://schemas.microsoft.com/office/drawing/2014/main" id="{6DC6EDDC-C618-F148-F263-F1E4789308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3734232"/>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Tick Symbol Stock Illustrations – 99,020 Tick Symbol Stock ...">
            <a:extLst>
              <a:ext uri="{FF2B5EF4-FFF2-40B4-BE49-F238E27FC236}">
                <a16:creationId xmlns:a16="http://schemas.microsoft.com/office/drawing/2014/main" id="{9EDA7500-FDFD-7153-2539-406B8D3A32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2" y="3332119"/>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Tick Symbol Stock Illustrations – 99,020 Tick Symbol Stock ...">
            <a:extLst>
              <a:ext uri="{FF2B5EF4-FFF2-40B4-BE49-F238E27FC236}">
                <a16:creationId xmlns:a16="http://schemas.microsoft.com/office/drawing/2014/main" id="{EC0161A0-C9F2-3A2C-AF44-1D974C87BB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53900" y="2924944"/>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Tick Symbol Stock Illustrations – 99,020 Tick Symbol Stock ...">
            <a:extLst>
              <a:ext uri="{FF2B5EF4-FFF2-40B4-BE49-F238E27FC236}">
                <a16:creationId xmlns:a16="http://schemas.microsoft.com/office/drawing/2014/main" id="{C4F645D6-8031-BD6C-81B9-B53E038B65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53900" y="32828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Tick Symbol Stock Illustrations – 99,020 Tick Symbol Stock ...">
            <a:extLst>
              <a:ext uri="{FF2B5EF4-FFF2-40B4-BE49-F238E27FC236}">
                <a16:creationId xmlns:a16="http://schemas.microsoft.com/office/drawing/2014/main" id="{D0EEE8B4-0E24-48E6-9E5C-778F66DB43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5" y="364078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Tick Symbol Stock Illustrations – 99,020 Tick Symbol Stock ...">
            <a:extLst>
              <a:ext uri="{FF2B5EF4-FFF2-40B4-BE49-F238E27FC236}">
                <a16:creationId xmlns:a16="http://schemas.microsoft.com/office/drawing/2014/main" id="{7A884C10-584F-1E31-517C-1F70DC986A8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5" y="3998710"/>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Tick Symbol Stock Illustrations – 99,020 Tick Symbol Stock ...">
            <a:extLst>
              <a:ext uri="{FF2B5EF4-FFF2-40B4-BE49-F238E27FC236}">
                <a16:creationId xmlns:a16="http://schemas.microsoft.com/office/drawing/2014/main" id="{7DD49B68-1CDB-1752-0261-9F46CA0827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5474" y="4412793"/>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ick Symbol Stock Illustrations – 99,020 Tick Symbol Stock ...">
            <a:extLst>
              <a:ext uri="{FF2B5EF4-FFF2-40B4-BE49-F238E27FC236}">
                <a16:creationId xmlns:a16="http://schemas.microsoft.com/office/drawing/2014/main" id="{5323436A-9F71-3076-48CA-16CE2B65D0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7911" y="4817766"/>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Tick Symbol Stock Illustrations – 99,020 Tick Symbol Stock ...">
            <a:extLst>
              <a:ext uri="{FF2B5EF4-FFF2-40B4-BE49-F238E27FC236}">
                <a16:creationId xmlns:a16="http://schemas.microsoft.com/office/drawing/2014/main" id="{1E12CF1A-7416-3571-FA57-7B0EBD135D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89176" y="5184798"/>
            <a:ext cx="310535" cy="29226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ick Symbol Stock Illustrations – 99,020 Tick Symbol Stock ...">
            <a:extLst>
              <a:ext uri="{FF2B5EF4-FFF2-40B4-BE49-F238E27FC236}">
                <a16:creationId xmlns:a16="http://schemas.microsoft.com/office/drawing/2014/main" id="{52A83848-2BBF-2B43-0593-24B8BF7735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8221" y="2921144"/>
            <a:ext cx="310535" cy="292268"/>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11B1C6A9-BBEA-5169-B2C0-E54A488FEC34}"/>
              </a:ext>
            </a:extLst>
          </p:cNvPr>
          <p:cNvSpPr txBox="1"/>
          <p:nvPr/>
        </p:nvSpPr>
        <p:spPr>
          <a:xfrm>
            <a:off x="11064552" y="328515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34" name="TextBox 33">
            <a:extLst>
              <a:ext uri="{FF2B5EF4-FFF2-40B4-BE49-F238E27FC236}">
                <a16:creationId xmlns:a16="http://schemas.microsoft.com/office/drawing/2014/main" id="{76A6C8E6-2067-A24A-3764-B427C03511CF}"/>
              </a:ext>
            </a:extLst>
          </p:cNvPr>
          <p:cNvSpPr txBox="1"/>
          <p:nvPr/>
        </p:nvSpPr>
        <p:spPr>
          <a:xfrm>
            <a:off x="11064552" y="400506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35" name="TextBox 34">
            <a:extLst>
              <a:ext uri="{FF2B5EF4-FFF2-40B4-BE49-F238E27FC236}">
                <a16:creationId xmlns:a16="http://schemas.microsoft.com/office/drawing/2014/main" id="{CC289AC1-FA69-B78F-652C-4175BEFBF600}"/>
              </a:ext>
            </a:extLst>
          </p:cNvPr>
          <p:cNvSpPr txBox="1"/>
          <p:nvPr/>
        </p:nvSpPr>
        <p:spPr>
          <a:xfrm>
            <a:off x="11064552" y="364502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36" name="TextBox 35">
            <a:extLst>
              <a:ext uri="{FF2B5EF4-FFF2-40B4-BE49-F238E27FC236}">
                <a16:creationId xmlns:a16="http://schemas.microsoft.com/office/drawing/2014/main" id="{F05A9413-6034-EEBF-2C1A-E9497F5DCF9C}"/>
              </a:ext>
            </a:extLst>
          </p:cNvPr>
          <p:cNvSpPr txBox="1"/>
          <p:nvPr/>
        </p:nvSpPr>
        <p:spPr>
          <a:xfrm>
            <a:off x="11064552" y="436510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38" name="TextBox 37">
            <a:extLst>
              <a:ext uri="{FF2B5EF4-FFF2-40B4-BE49-F238E27FC236}">
                <a16:creationId xmlns:a16="http://schemas.microsoft.com/office/drawing/2014/main" id="{C9093E0B-4AD7-DFFC-F089-42F473AE01D1}"/>
              </a:ext>
            </a:extLst>
          </p:cNvPr>
          <p:cNvSpPr txBox="1"/>
          <p:nvPr/>
        </p:nvSpPr>
        <p:spPr>
          <a:xfrm>
            <a:off x="11064552" y="472514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39" name="TextBox 38">
            <a:extLst>
              <a:ext uri="{FF2B5EF4-FFF2-40B4-BE49-F238E27FC236}">
                <a16:creationId xmlns:a16="http://schemas.microsoft.com/office/drawing/2014/main" id="{C7139D8C-ACDC-556B-808C-1F9FA4B3D5C9}"/>
              </a:ext>
            </a:extLst>
          </p:cNvPr>
          <p:cNvSpPr txBox="1"/>
          <p:nvPr/>
        </p:nvSpPr>
        <p:spPr>
          <a:xfrm>
            <a:off x="11064552" y="508518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
        <p:nvSpPr>
          <p:cNvPr id="41" name="TextBox 40">
            <a:extLst>
              <a:ext uri="{FF2B5EF4-FFF2-40B4-BE49-F238E27FC236}">
                <a16:creationId xmlns:a16="http://schemas.microsoft.com/office/drawing/2014/main" id="{6541FD63-4317-DDAC-F305-13220BCAC758}"/>
              </a:ext>
            </a:extLst>
          </p:cNvPr>
          <p:cNvSpPr txBox="1"/>
          <p:nvPr/>
        </p:nvSpPr>
        <p:spPr>
          <a:xfrm>
            <a:off x="11064552" y="2925114"/>
            <a:ext cx="269436" cy="369332"/>
          </a:xfrm>
          <a:prstGeom prst="rect">
            <a:avLst/>
          </a:prstGeom>
          <a:solidFill>
            <a:schemeClr val="bg1"/>
          </a:solidFill>
        </p:spPr>
        <p:txBody>
          <a:bodyPr wrap="square" rtlCol="0">
            <a:spAutoFit/>
          </a:bodyPr>
          <a:lstStyle/>
          <a:p>
            <a:r>
              <a:rPr lang="en-US" b="1" dirty="0">
                <a:solidFill>
                  <a:srgbClr val="00B0F0"/>
                </a:solidFill>
              </a:rPr>
              <a:t>?</a:t>
            </a:r>
            <a:endParaRPr lang="en-GB" b="1" dirty="0">
              <a:solidFill>
                <a:srgbClr val="00B0F0"/>
              </a:solidFill>
            </a:endParaRPr>
          </a:p>
        </p:txBody>
      </p:sp>
    </p:spTree>
    <p:extLst>
      <p:ext uri="{BB962C8B-B14F-4D97-AF65-F5344CB8AC3E}">
        <p14:creationId xmlns:p14="http://schemas.microsoft.com/office/powerpoint/2010/main" val="1789674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F549541D-2FD4-2662-3AE9-F46E3BBBC051}"/>
              </a:ext>
            </a:extLst>
          </p:cNvPr>
          <p:cNvSpPr txBox="1">
            <a:spLocks/>
          </p:cNvSpPr>
          <p:nvPr/>
        </p:nvSpPr>
        <p:spPr>
          <a:xfrm>
            <a:off x="623889" y="1628775"/>
            <a:ext cx="10944224" cy="4608514"/>
          </a:xfrm>
          <a:prstGeom prst="rect">
            <a:avLst/>
          </a:prstGeom>
          <a:solidFill>
            <a:schemeClr val="accent5">
              <a:lumMod val="20000"/>
              <a:lumOff val="80000"/>
            </a:schemeClr>
          </a:solidFill>
          <a:ln w="12700">
            <a:solidFill>
              <a:schemeClr val="tx1"/>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0000" rIns="45719" anchor="ctr">
            <a:noAutofit/>
          </a:bodyPr>
          <a:lstStyle>
            <a:defPPr>
              <a:defRPr lang="en-US"/>
            </a:defPPr>
            <a:lvl1pPr marR="0" indent="0" defTabSz="914400">
              <a:lnSpc>
                <a:spcPct val="100000"/>
              </a:lnSpc>
              <a:spcBef>
                <a:spcPts val="300"/>
              </a:spcBef>
              <a:spcAft>
                <a:spcPts val="0"/>
              </a:spcAft>
              <a:buClr>
                <a:srgbClr val="A04DA3"/>
              </a:buClr>
              <a:buSzPct val="100000"/>
              <a:buFont typeface="Georgia"/>
              <a:buNone/>
              <a:tabLst/>
              <a:defRPr sz="2400" b="1" i="0" u="none" strike="noStrike" cap="none" spc="0" baseline="0">
                <a:effectLst/>
                <a:uFillTx/>
                <a:latin typeface="Helvetica" pitchFamily="2" charset="0"/>
                <a:ea typeface="Georgia"/>
                <a:cs typeface="Calibri" panose="020F0502020204030204" pitchFamily="34" charset="0"/>
              </a:defRPr>
            </a:lvl1pPr>
            <a:lvl2pPr marL="676152" marR="0" indent="-264990"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2pPr>
            <a:lvl3pPr marL="958850" marR="0" indent="-255587"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3pPr>
            <a:lvl4pPr marL="1234065" marR="0" indent="-254577"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4pPr>
            <a:lvl5pPr marL="1462088" marR="0" indent="-255588"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5pPr>
            <a:lvl6pPr marL="1710944" marR="0" indent="-284480"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6pPr>
            <a:lvl7pPr marL="1965959" marR="0" indent="-320039"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7pPr>
            <a:lvl8pPr marL="2188463" marR="0" indent="-341375"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8pPr>
            <a:lvl9pPr marL="2423159" marR="0" indent="-365759" defTabSz="914400">
              <a:lnSpc>
                <a:spcPct val="100000"/>
              </a:lnSpc>
              <a:spcBef>
                <a:spcPts val="300"/>
              </a:spcBef>
              <a:spcAft>
                <a:spcPts val="0"/>
              </a:spcAft>
              <a:buClr>
                <a:srgbClr val="A04DA3"/>
              </a:buClr>
              <a:buSzPct val="100000"/>
              <a:buFont typeface="Georgia"/>
              <a:buChar char="◦"/>
              <a:tabLst/>
              <a:defRPr sz="2800" b="0" i="0" u="none" strike="noStrike" cap="none" spc="0" baseline="0">
                <a:solidFill>
                  <a:srgbClr val="000000"/>
                </a:solidFill>
                <a:uFillTx/>
                <a:latin typeface="Georgia"/>
                <a:ea typeface="Georgia"/>
                <a:cs typeface="Georgia"/>
              </a:defRPr>
            </a:lvl9p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ea typeface="+mn-ea"/>
                <a:cs typeface="+mn-cs"/>
              </a:rPr>
              <a:t>Five distinct data inputs:</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Core demographic and referral data obtained via local hospital systems</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Breast Pain Clinic outcome data collected on the day of attendance</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Risk assessment data following input to </a:t>
            </a:r>
            <a:r>
              <a:rPr kumimoji="0" lang="en-GB" sz="2400" b="0" i="0" u="none" strike="noStrike" kern="1200" cap="none" spc="0" normalizeH="0" baseline="0" noProof="0" dirty="0" err="1">
                <a:ln>
                  <a:noFill/>
                </a:ln>
                <a:solidFill>
                  <a:prstClr val="black"/>
                </a:solidFill>
                <a:effectLst/>
                <a:uLnTx/>
                <a:uFillTx/>
                <a:latin typeface="Helvetica" pitchFamily="2" charset="0"/>
                <a:ea typeface="+mn-ea"/>
                <a:cs typeface="+mn-cs"/>
              </a:rPr>
              <a:t>FaHRAS</a:t>
            </a: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on day of clinic</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a:t>
            </a:r>
            <a:r>
              <a:rPr kumimoji="0" lang="en-GB" sz="2300" b="0" i="0" u="none" strike="noStrike" kern="1200" cap="none" spc="0" normalizeH="0" baseline="0" noProof="0" dirty="0">
                <a:ln>
                  <a:noFill/>
                </a:ln>
                <a:solidFill>
                  <a:prstClr val="black"/>
                </a:solidFill>
                <a:effectLst/>
                <a:uLnTx/>
                <a:uFillTx/>
                <a:latin typeface="Helvetica" pitchFamily="2" charset="0"/>
                <a:ea typeface="+mn-ea"/>
                <a:cs typeface="+mn-cs"/>
              </a:rPr>
              <a:t>Patient Reported </a:t>
            </a:r>
            <a:r>
              <a:rPr lang="en-GB" sz="2300" dirty="0">
                <a:solidFill>
                  <a:prstClr val="black"/>
                </a:solidFill>
                <a:latin typeface="Helvetica" pitchFamily="2" charset="0"/>
                <a:ea typeface="+mn-ea"/>
                <a:cs typeface="+mn-cs"/>
              </a:rPr>
              <a:t>O</a:t>
            </a:r>
            <a:r>
              <a:rPr kumimoji="0" lang="en-GB" sz="2300" b="0" i="0" u="none" strike="noStrike" kern="1200" cap="none" spc="0" normalizeH="0" baseline="0" noProof="0" dirty="0" err="1">
                <a:ln>
                  <a:noFill/>
                </a:ln>
                <a:solidFill>
                  <a:prstClr val="black"/>
                </a:solidFill>
                <a:effectLst/>
                <a:uLnTx/>
                <a:uFillTx/>
                <a:latin typeface="Helvetica" pitchFamily="2" charset="0"/>
                <a:ea typeface="+mn-ea"/>
                <a:cs typeface="+mn-cs"/>
              </a:rPr>
              <a:t>utcome</a:t>
            </a:r>
            <a:r>
              <a:rPr kumimoji="0" lang="en-GB" sz="2300" b="0" i="0" u="none" strike="noStrike" kern="1200" cap="none" spc="0" normalizeH="0" baseline="0" noProof="0" dirty="0">
                <a:ln>
                  <a:noFill/>
                </a:ln>
                <a:solidFill>
                  <a:prstClr val="black"/>
                </a:solidFill>
                <a:effectLst/>
                <a:uLnTx/>
                <a:uFillTx/>
                <a:latin typeface="Helvetica" pitchFamily="2" charset="0"/>
                <a:ea typeface="+mn-ea"/>
                <a:cs typeface="+mn-cs"/>
              </a:rPr>
              <a:t> Measures (PROMs) collected at the clinic visit</a:t>
            </a:r>
          </a:p>
          <a:p>
            <a:pPr marL="457200" marR="0" lvl="1" indent="0" algn="l" defTabSz="457200" rtl="0" eaLnBrk="1" fontAlgn="auto" latinLnBrk="0" hangingPunct="1">
              <a:lnSpc>
                <a:spcPct val="15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Helvetica" pitchFamily="2" charset="0"/>
                <a:ea typeface="+mn-ea"/>
                <a:cs typeface="+mn-cs"/>
              </a:rPr>
              <a:t>•	Follow up data: subsequent 2WW clinic attendance or cancer diagnosis </a:t>
            </a:r>
          </a:p>
        </p:txBody>
      </p:sp>
      <p:sp>
        <p:nvSpPr>
          <p:cNvPr id="8" name="TextBox 7">
            <a:extLst>
              <a:ext uri="{FF2B5EF4-FFF2-40B4-BE49-F238E27FC236}">
                <a16:creationId xmlns:a16="http://schemas.microsoft.com/office/drawing/2014/main" id="{7C01FF79-E725-712F-445D-27CA54BC4926}"/>
              </a:ext>
            </a:extLst>
          </p:cNvPr>
          <p:cNvSpPr txBox="1"/>
          <p:nvPr/>
        </p:nvSpPr>
        <p:spPr>
          <a:xfrm>
            <a:off x="643468" y="223088"/>
            <a:ext cx="10924645" cy="1146510"/>
          </a:xfrm>
          <a:prstGeom prst="rect">
            <a:avLst/>
          </a:prstGeom>
          <a:solidFill>
            <a:schemeClr val="bg1"/>
          </a:solidFill>
          <a:ln w="38100">
            <a:solidFill>
              <a:schemeClr val="tx1"/>
            </a:solidFill>
          </a:ln>
        </p:spPr>
        <p:txBody>
          <a:bodyPr wrap="square" rtlCol="0" anchor="ctr">
            <a:noAutofit/>
          </a:bodyPr>
          <a:lstStyle/>
          <a:p>
            <a:pPr algn="ctr"/>
            <a:r>
              <a:rPr lang="en-GB" sz="3600" b="1" dirty="0">
                <a:latin typeface="Helvetica" pitchFamily="2" charset="0"/>
                <a:cs typeface="Arial" panose="020B0604020202020204" pitchFamily="34" charset="0"/>
              </a:rPr>
              <a:t>Core dataset</a:t>
            </a:r>
            <a:endParaRPr lang="en-GB" sz="3600" dirty="0">
              <a:latin typeface="Helvetica" pitchFamily="2" charset="0"/>
            </a:endParaRPr>
          </a:p>
        </p:txBody>
      </p:sp>
      <p:sp>
        <p:nvSpPr>
          <p:cNvPr id="3" name="Slide Number Placeholder 2">
            <a:extLst>
              <a:ext uri="{FF2B5EF4-FFF2-40B4-BE49-F238E27FC236}">
                <a16:creationId xmlns:a16="http://schemas.microsoft.com/office/drawing/2014/main" id="{1E001A3B-CC58-DE65-26FD-FF9029253ADA}"/>
              </a:ext>
            </a:extLst>
          </p:cNvPr>
          <p:cNvSpPr>
            <a:spLocks noGrp="1"/>
          </p:cNvSpPr>
          <p:nvPr>
            <p:ph type="sldNum" sz="quarter" idx="12"/>
          </p:nvPr>
        </p:nvSpPr>
        <p:spPr/>
        <p:txBody>
          <a:bodyPr/>
          <a:lstStyle/>
          <a:p>
            <a:fld id="{F485B019-16AC-4681-A093-463ADEC6E4E8}" type="slidenum">
              <a:rPr lang="en-GB" smtClean="0"/>
              <a:t>6</a:t>
            </a:fld>
            <a:endParaRPr lang="en-GB"/>
          </a:p>
        </p:txBody>
      </p:sp>
    </p:spTree>
    <p:extLst>
      <p:ext uri="{BB962C8B-B14F-4D97-AF65-F5344CB8AC3E}">
        <p14:creationId xmlns:p14="http://schemas.microsoft.com/office/powerpoint/2010/main" val="1701321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C01FF79-E725-712F-445D-27CA54BC4926}"/>
              </a:ext>
            </a:extLst>
          </p:cNvPr>
          <p:cNvSpPr txBox="1"/>
          <p:nvPr/>
        </p:nvSpPr>
        <p:spPr>
          <a:xfrm>
            <a:off x="663047" y="223088"/>
            <a:ext cx="10924645" cy="1146510"/>
          </a:xfrm>
          <a:prstGeom prst="rect">
            <a:avLst/>
          </a:prstGeom>
          <a:solidFill>
            <a:schemeClr val="bg1"/>
          </a:solidFill>
          <a:ln w="38100">
            <a:solidFill>
              <a:schemeClr val="tx1"/>
            </a:solidFill>
          </a:ln>
        </p:spPr>
        <p:txBody>
          <a:bodyPr wrap="square" rtlCol="0" anchor="ctr">
            <a:noAutofit/>
          </a:bodyPr>
          <a:lstStyle/>
          <a:p>
            <a:pPr algn="ctr"/>
            <a:r>
              <a:rPr kumimoji="0" lang="en-US" sz="3200" b="1" i="0" u="none" strike="noStrike" kern="1200" cap="none" spc="0" normalizeH="0" baseline="0" noProof="0" dirty="0">
                <a:ln>
                  <a:noFill/>
                </a:ln>
                <a:solidFill>
                  <a:schemeClr val="tx1"/>
                </a:solidFill>
                <a:effectLst/>
                <a:uLnTx/>
                <a:uFillTx/>
                <a:latin typeface="Helvetica" pitchFamily="2" charset="0"/>
                <a:ea typeface="+mj-ea"/>
                <a:cs typeface="+mj-cs"/>
                <a:sym typeface="Georgia"/>
              </a:rPr>
              <a:t>Cancer Alliances &amp; </a:t>
            </a:r>
            <a:r>
              <a:rPr kumimoji="0" lang="en-US" sz="3200" b="1" i="0" u="none" strike="noStrike" kern="1200" cap="none" spc="0" normalizeH="0" baseline="0" noProof="0" dirty="0" err="1">
                <a:ln>
                  <a:noFill/>
                </a:ln>
                <a:solidFill>
                  <a:schemeClr val="tx1"/>
                </a:solidFill>
                <a:effectLst/>
                <a:uLnTx/>
                <a:uFillTx/>
                <a:latin typeface="Helvetica" pitchFamily="2" charset="0"/>
                <a:ea typeface="+mj-ea"/>
                <a:cs typeface="+mj-cs"/>
                <a:sym typeface="Georgia"/>
              </a:rPr>
              <a:t>Centres</a:t>
            </a:r>
            <a:r>
              <a:rPr kumimoji="0" lang="en-US" sz="3200" b="1" i="0" u="none" strike="noStrike" kern="1200" cap="none" spc="0" normalizeH="0" baseline="0" noProof="0" dirty="0">
                <a:ln>
                  <a:noFill/>
                </a:ln>
                <a:solidFill>
                  <a:schemeClr val="tx1"/>
                </a:solidFill>
                <a:effectLst/>
                <a:uLnTx/>
                <a:uFillTx/>
                <a:latin typeface="Helvetica" pitchFamily="2" charset="0"/>
                <a:ea typeface="+mj-ea"/>
                <a:cs typeface="+mj-cs"/>
                <a:sym typeface="Georgia"/>
              </a:rPr>
              <a:t> of the National EMMP Audit</a:t>
            </a:r>
            <a:endParaRPr lang="en-GB" sz="3200" b="1" dirty="0">
              <a:latin typeface="Helvetica" pitchFamily="2" charset="0"/>
              <a:cs typeface="Arial" panose="020B0604020202020204" pitchFamily="34" charset="0"/>
            </a:endParaRPr>
          </a:p>
        </p:txBody>
      </p:sp>
      <p:sp>
        <p:nvSpPr>
          <p:cNvPr id="2" name="Slide Number Placeholder 1">
            <a:extLst>
              <a:ext uri="{FF2B5EF4-FFF2-40B4-BE49-F238E27FC236}">
                <a16:creationId xmlns:a16="http://schemas.microsoft.com/office/drawing/2014/main" id="{2E33A447-DFBA-E116-FD1D-B8585D2EB026}"/>
              </a:ext>
            </a:extLst>
          </p:cNvPr>
          <p:cNvSpPr>
            <a:spLocks noGrp="1"/>
          </p:cNvSpPr>
          <p:nvPr>
            <p:ph type="sldNum" sz="quarter" idx="12"/>
          </p:nvPr>
        </p:nvSpPr>
        <p:spPr/>
        <p:txBody>
          <a:bodyPr/>
          <a:lstStyle/>
          <a:p>
            <a:fld id="{F485B019-16AC-4681-A093-463ADEC6E4E8}" type="slidenum">
              <a:rPr lang="en-GB" smtClean="0"/>
              <a:t>7</a:t>
            </a:fld>
            <a:endParaRPr lang="en-GB"/>
          </a:p>
        </p:txBody>
      </p:sp>
      <p:graphicFrame>
        <p:nvGraphicFramePr>
          <p:cNvPr id="3" name="Table 2">
            <a:extLst>
              <a:ext uri="{FF2B5EF4-FFF2-40B4-BE49-F238E27FC236}">
                <a16:creationId xmlns:a16="http://schemas.microsoft.com/office/drawing/2014/main" id="{A9ED7136-AF86-965E-54B7-62837CA4DFB6}"/>
              </a:ext>
            </a:extLst>
          </p:cNvPr>
          <p:cNvGraphicFramePr>
            <a:graphicFrameLocks noGrp="1"/>
          </p:cNvGraphicFramePr>
          <p:nvPr>
            <p:extLst>
              <p:ext uri="{D42A27DB-BD31-4B8C-83A1-F6EECF244321}">
                <p14:modId xmlns:p14="http://schemas.microsoft.com/office/powerpoint/2010/main" val="330111252"/>
              </p:ext>
            </p:extLst>
          </p:nvPr>
        </p:nvGraphicFramePr>
        <p:xfrm>
          <a:off x="731404" y="1700808"/>
          <a:ext cx="10729192" cy="4507187"/>
        </p:xfrm>
        <a:graphic>
          <a:graphicData uri="http://schemas.openxmlformats.org/drawingml/2006/table">
            <a:tbl>
              <a:tblPr firstRow="1" bandRow="1">
                <a:tableStyleId>{3B4B98B0-60AC-42C2-AFA5-B58CD77FA1E5}</a:tableStyleId>
              </a:tblPr>
              <a:tblGrid>
                <a:gridCol w="1710451">
                  <a:extLst>
                    <a:ext uri="{9D8B030D-6E8A-4147-A177-3AD203B41FA5}">
                      <a16:colId xmlns:a16="http://schemas.microsoft.com/office/drawing/2014/main" val="1007212166"/>
                    </a:ext>
                  </a:extLst>
                </a:gridCol>
                <a:gridCol w="9018741">
                  <a:extLst>
                    <a:ext uri="{9D8B030D-6E8A-4147-A177-3AD203B41FA5}">
                      <a16:colId xmlns:a16="http://schemas.microsoft.com/office/drawing/2014/main" val="1387188523"/>
                    </a:ext>
                  </a:extLst>
                </a:gridCol>
              </a:tblGrid>
              <a:tr h="2804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Cohort A</a:t>
                      </a:r>
                    </a:p>
                    <a:p>
                      <a:endParaRPr lang="en-GB" sz="1800" b="1"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East Midlands – whole CA including all 5 </a:t>
                      </a:r>
                      <a:r>
                        <a:rPr lang="en-US" sz="1800" b="0" dirty="0">
                          <a:solidFill>
                            <a:prstClr val="black"/>
                          </a:solidFill>
                        </a:rPr>
                        <a:t>shires (Derbyshire, Nottinghamshire, Leicestershire, Lincolnshire &amp; Northamptonshire)</a:t>
                      </a:r>
                      <a:r>
                        <a:rPr kumimoji="0" lang="en-US" sz="1800" b="0" u="none" strike="noStrike" kern="1200" cap="none" spc="0" normalizeH="0" baseline="0" noProof="0" dirty="0">
                          <a:ln>
                            <a:noFill/>
                          </a:ln>
                          <a:solidFill>
                            <a:prstClr val="black"/>
                          </a:solidFill>
                          <a:effectLst/>
                          <a:uLnTx/>
                          <a:uFillTx/>
                        </a:rPr>
                        <a:t>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728223308"/>
                  </a:ext>
                </a:extLst>
              </a:tr>
              <a:tr h="3923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Humber and North Yorkshire – York</a:t>
                      </a:r>
                      <a:r>
                        <a:rPr kumimoji="0" lang="en-US" sz="1800" b="0" u="none" strike="noStrike" kern="1200" cap="none" spc="0" normalizeH="0" noProof="0" dirty="0">
                          <a:ln>
                            <a:noFill/>
                          </a:ln>
                          <a:solidFill>
                            <a:prstClr val="black"/>
                          </a:solidFill>
                          <a:effectLst/>
                          <a:uLnTx/>
                          <a:uFillTx/>
                        </a:rPr>
                        <a:t> &amp;</a:t>
                      </a:r>
                      <a:r>
                        <a:rPr kumimoji="0" lang="en-US" sz="1800" b="0" u="none" strike="noStrike" kern="1200" cap="none" spc="0" normalizeH="0" baseline="0" noProof="0" dirty="0">
                          <a:ln>
                            <a:noFill/>
                          </a:ln>
                          <a:solidFill>
                            <a:prstClr val="black"/>
                          </a:solidFill>
                          <a:effectLst/>
                          <a:uLnTx/>
                          <a:uFillTx/>
                        </a:rPr>
                        <a:t> Northern</a:t>
                      </a:r>
                      <a:r>
                        <a:rPr kumimoji="0" lang="en-US" sz="1800" b="0" u="none" strike="noStrike" kern="1200" cap="none" spc="0" normalizeH="0" noProof="0" dirty="0">
                          <a:ln>
                            <a:noFill/>
                          </a:ln>
                          <a:solidFill>
                            <a:prstClr val="black"/>
                          </a:solidFill>
                          <a:effectLst/>
                          <a:uLnTx/>
                          <a:uFillTx/>
                        </a:rPr>
                        <a:t> Lincolnshire </a:t>
                      </a:r>
                      <a:r>
                        <a:rPr lang="en-US" sz="1800" b="0" dirty="0">
                          <a:solidFill>
                            <a:prstClr val="black"/>
                          </a:solidFill>
                        </a:rPr>
                        <a:t>&amp; Goole</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215560935"/>
                  </a:ext>
                </a:extLst>
              </a:tr>
              <a:tr h="360040">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East of England (N&amp;S) – East Sussex &amp; North Essex FT &amp; Peterborough, East &amp;</a:t>
                      </a:r>
                      <a:r>
                        <a:rPr kumimoji="0" lang="en-US" sz="1800" b="0" u="none" strike="noStrike" kern="1200" cap="none" spc="0" normalizeH="0" noProof="0" dirty="0">
                          <a:ln>
                            <a:noFill/>
                          </a:ln>
                          <a:solidFill>
                            <a:prstClr val="black"/>
                          </a:solidFill>
                          <a:effectLst/>
                          <a:uLnTx/>
                          <a:uFillTx/>
                        </a:rPr>
                        <a:t> North Hert</a:t>
                      </a:r>
                      <a:r>
                        <a:rPr lang="en-US" sz="1800" b="0" dirty="0" err="1">
                          <a:solidFill>
                            <a:prstClr val="black"/>
                          </a:solidFill>
                        </a:rPr>
                        <a:t>fordshire</a:t>
                      </a:r>
                      <a:r>
                        <a:rPr lang="en-US" sz="1800" b="0" dirty="0">
                          <a:solidFill>
                            <a:prstClr val="black"/>
                          </a:solidFill>
                        </a:rPr>
                        <a:t> Trust</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750559945"/>
                  </a:ext>
                </a:extLst>
              </a:tr>
              <a:tr h="357611">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South Yorkshire – Doncaster</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922435623"/>
                  </a:ext>
                </a:extLst>
              </a:tr>
              <a:tr h="357611">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LSCCA – East</a:t>
                      </a:r>
                      <a:r>
                        <a:rPr kumimoji="0" lang="en-US" sz="1800" b="0" u="none" strike="noStrike" kern="1200" cap="none" spc="0" normalizeH="0" noProof="0" dirty="0">
                          <a:ln>
                            <a:noFill/>
                          </a:ln>
                          <a:solidFill>
                            <a:prstClr val="black"/>
                          </a:solidFill>
                          <a:effectLst/>
                          <a:uLnTx/>
                          <a:uFillTx/>
                        </a:rPr>
                        <a:t> Lancashire Hospital </a:t>
                      </a:r>
                      <a:r>
                        <a:rPr kumimoji="0" lang="en-US" sz="1800" b="0" u="none" strike="noStrike" kern="1200" cap="none" spc="0" normalizeH="0" baseline="0" noProof="0" dirty="0">
                          <a:ln>
                            <a:noFill/>
                          </a:ln>
                          <a:solidFill>
                            <a:prstClr val="black"/>
                          </a:solidFill>
                          <a:effectLst/>
                          <a:uLnTx/>
                          <a:uFillTx/>
                        </a:rPr>
                        <a:t>Trust</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425511350"/>
                  </a:ext>
                </a:extLst>
              </a:tr>
              <a:tr h="364898">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Merseyside &amp; Cheshire – </a:t>
                      </a:r>
                      <a:r>
                        <a:rPr lang="en-GB" sz="1800" b="0" dirty="0">
                          <a:solidFill>
                            <a:prstClr val="black"/>
                          </a:solidFill>
                        </a:rPr>
                        <a:t>Mersey and West Lancashire Teaching Hospitals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191122013"/>
                  </a:ext>
                </a:extLst>
              </a:tr>
              <a:tr h="357611">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West Midlands – South Staffordshire</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3152023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Cohort B</a:t>
                      </a:r>
                    </a:p>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South Yorkshire - </a:t>
                      </a:r>
                      <a:r>
                        <a:rPr lang="en-GB" sz="1800" b="0" dirty="0">
                          <a:solidFill>
                            <a:prstClr val="black"/>
                          </a:solidFill>
                        </a:rPr>
                        <a:t>Bassetlaw Teaching Hospitals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204793810"/>
                  </a:ext>
                </a:extLst>
              </a:tr>
              <a:tr h="357611">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Merseyside &amp; Cheshire – </a:t>
                      </a:r>
                      <a:r>
                        <a:rPr lang="en-US" sz="1800" b="0" dirty="0">
                          <a:solidFill>
                            <a:prstClr val="black"/>
                          </a:solidFill>
                        </a:rPr>
                        <a:t>C</a:t>
                      </a:r>
                      <a:r>
                        <a:rPr kumimoji="0" lang="en-US" sz="1800" b="0" u="none" strike="noStrike" kern="1200" cap="none" spc="0" normalizeH="0" baseline="0" noProof="0" dirty="0" err="1">
                          <a:ln>
                            <a:noFill/>
                          </a:ln>
                          <a:solidFill>
                            <a:prstClr val="black"/>
                          </a:solidFill>
                          <a:effectLst/>
                          <a:uLnTx/>
                          <a:uFillTx/>
                        </a:rPr>
                        <a:t>ountess</a:t>
                      </a:r>
                      <a:r>
                        <a:rPr kumimoji="0" lang="en-US" sz="1800" b="0" u="none" strike="noStrike" kern="1200" cap="none" spc="0" normalizeH="0" baseline="0" noProof="0" dirty="0">
                          <a:ln>
                            <a:noFill/>
                          </a:ln>
                          <a:solidFill>
                            <a:prstClr val="black"/>
                          </a:solidFill>
                          <a:effectLst/>
                          <a:uLnTx/>
                          <a:uFillTx/>
                        </a:rPr>
                        <a:t> of Chester</a:t>
                      </a:r>
                      <a:r>
                        <a:rPr kumimoji="0" lang="en-US" sz="1800" b="0" u="none" strike="noStrike" kern="1200" cap="none" spc="0" normalizeH="0" noProof="0" dirty="0">
                          <a:ln>
                            <a:noFill/>
                          </a:ln>
                          <a:solidFill>
                            <a:prstClr val="black"/>
                          </a:solidFill>
                          <a:effectLst/>
                          <a:uLnTx/>
                          <a:uFillTx/>
                        </a:rPr>
                        <a:t> Hospital</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51993996"/>
                  </a:ext>
                </a:extLst>
              </a:tr>
              <a:tr h="357611">
                <a:tc>
                  <a:txBody>
                    <a:bodyPr/>
                    <a:lstStyle/>
                    <a:p>
                      <a:endParaRPr lang="en-GB" sz="18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u="none" strike="noStrike" kern="1200" cap="none" spc="0" normalizeH="0" baseline="0" noProof="0" dirty="0">
                          <a:ln>
                            <a:noFill/>
                          </a:ln>
                          <a:solidFill>
                            <a:prstClr val="black"/>
                          </a:solidFill>
                          <a:effectLst/>
                          <a:uLnTx/>
                          <a:uFillTx/>
                        </a:rPr>
                        <a:t>North Central London – Royal Free Hospital</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4045477583"/>
                  </a:ext>
                </a:extLst>
              </a:tr>
            </a:tbl>
          </a:graphicData>
        </a:graphic>
      </p:graphicFrame>
    </p:spTree>
    <p:extLst>
      <p:ext uri="{BB962C8B-B14F-4D97-AF65-F5344CB8AC3E}">
        <p14:creationId xmlns:p14="http://schemas.microsoft.com/office/powerpoint/2010/main" val="2339919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89418B-2117-D1E1-1F76-0538450677E4}"/>
              </a:ext>
            </a:extLst>
          </p:cNvPr>
          <p:cNvSpPr>
            <a:spLocks noGrp="1"/>
          </p:cNvSpPr>
          <p:nvPr>
            <p:ph type="title"/>
          </p:nvPr>
        </p:nvSpPr>
        <p:spPr>
          <a:xfrm>
            <a:off x="2567608" y="332656"/>
            <a:ext cx="7488832" cy="1081089"/>
          </a:xfrm>
          <a:solidFill>
            <a:schemeClr val="bg1"/>
          </a:solidFill>
          <a:ln w="28575">
            <a:solidFill>
              <a:schemeClr val="tx1"/>
            </a:solidFill>
          </a:ln>
        </p:spPr>
        <p:txBody>
          <a:bodyPr>
            <a:normAutofit/>
          </a:bodyPr>
          <a:lstStyle/>
          <a:p>
            <a:r>
              <a:rPr lang="en-GB" sz="4000" b="1" dirty="0"/>
              <a:t>  </a:t>
            </a:r>
            <a:r>
              <a:rPr lang="en-GB" sz="2400" b="1" dirty="0"/>
              <a:t>National Audit:      </a:t>
            </a:r>
            <a:r>
              <a:rPr lang="en-GB" sz="3600" b="1" dirty="0"/>
              <a:t>Patients Evaluated  </a:t>
            </a:r>
          </a:p>
        </p:txBody>
      </p:sp>
      <p:pic>
        <p:nvPicPr>
          <p:cNvPr id="5" name="Content Placeholder 4" descr="A diagram of a patient's data&#10;&#10;Description automatically generated">
            <a:extLst>
              <a:ext uri="{FF2B5EF4-FFF2-40B4-BE49-F238E27FC236}">
                <a16:creationId xmlns:a16="http://schemas.microsoft.com/office/drawing/2014/main" id="{0F469B02-DB9D-C01F-3CBC-A5925C787262}"/>
              </a:ext>
            </a:extLst>
          </p:cNvPr>
          <p:cNvPicPr>
            <a:picLocks noGrp="1" noChangeAspect="1"/>
          </p:cNvPicPr>
          <p:nvPr>
            <p:ph idx="1"/>
          </p:nvPr>
        </p:nvPicPr>
        <p:blipFill>
          <a:blip r:embed="rId3"/>
          <a:stretch>
            <a:fillRect/>
          </a:stretch>
        </p:blipFill>
        <p:spPr>
          <a:xfrm>
            <a:off x="1094637" y="1765126"/>
            <a:ext cx="9948072" cy="4382112"/>
          </a:xfrm>
          <a:prstGeom prst="rect">
            <a:avLst/>
          </a:prstGeom>
          <a:solidFill>
            <a:schemeClr val="accent5">
              <a:lumMod val="40000"/>
              <a:lumOff val="60000"/>
            </a:schemeClr>
          </a:solidFill>
          <a:ln w="12700">
            <a:noFill/>
          </a:ln>
        </p:spPr>
      </p:pic>
      <p:sp>
        <p:nvSpPr>
          <p:cNvPr id="2" name="TextBox 1">
            <a:extLst>
              <a:ext uri="{FF2B5EF4-FFF2-40B4-BE49-F238E27FC236}">
                <a16:creationId xmlns:a16="http://schemas.microsoft.com/office/drawing/2014/main" id="{2C01525F-8CF9-73E2-A71E-2E64CF483ABE}"/>
              </a:ext>
            </a:extLst>
          </p:cNvPr>
          <p:cNvSpPr txBox="1"/>
          <p:nvPr/>
        </p:nvSpPr>
        <p:spPr>
          <a:xfrm>
            <a:off x="176061" y="2500603"/>
            <a:ext cx="914400" cy="401216"/>
          </a:xfrm>
          <a:prstGeom prst="rect">
            <a:avLst/>
          </a:prstGeom>
          <a:solidFill>
            <a:schemeClr val="bg1"/>
          </a:solidFill>
        </p:spPr>
        <p:txBody>
          <a:bodyPr wrap="square" rtlCol="0">
            <a:normAutofit/>
          </a:bodyPr>
          <a:lstStyle/>
          <a:p>
            <a:pPr algn="l"/>
            <a:r>
              <a:rPr lang="en-GB" b="1" dirty="0"/>
              <a:t>94.4%</a:t>
            </a:r>
          </a:p>
        </p:txBody>
      </p:sp>
      <p:sp>
        <p:nvSpPr>
          <p:cNvPr id="6" name="TextBox 5">
            <a:extLst>
              <a:ext uri="{FF2B5EF4-FFF2-40B4-BE49-F238E27FC236}">
                <a16:creationId xmlns:a16="http://schemas.microsoft.com/office/drawing/2014/main" id="{763DF71C-F436-4F01-403F-E6BFE4B053D0}"/>
              </a:ext>
            </a:extLst>
          </p:cNvPr>
          <p:cNvSpPr txBox="1"/>
          <p:nvPr/>
        </p:nvSpPr>
        <p:spPr>
          <a:xfrm>
            <a:off x="11142077" y="2216019"/>
            <a:ext cx="811763" cy="485192"/>
          </a:xfrm>
          <a:prstGeom prst="rect">
            <a:avLst/>
          </a:prstGeom>
          <a:solidFill>
            <a:schemeClr val="bg1"/>
          </a:solidFill>
        </p:spPr>
        <p:txBody>
          <a:bodyPr wrap="none" rtlCol="0">
            <a:normAutofit/>
          </a:bodyPr>
          <a:lstStyle/>
          <a:p>
            <a:pPr algn="l"/>
            <a:r>
              <a:rPr lang="en-GB" b="1" dirty="0"/>
              <a:t>92%</a:t>
            </a:r>
          </a:p>
        </p:txBody>
      </p:sp>
      <p:sp>
        <p:nvSpPr>
          <p:cNvPr id="7" name="TextBox 6">
            <a:extLst>
              <a:ext uri="{FF2B5EF4-FFF2-40B4-BE49-F238E27FC236}">
                <a16:creationId xmlns:a16="http://schemas.microsoft.com/office/drawing/2014/main" id="{7967883A-FBAD-892B-EB37-3585A0D6187C}"/>
              </a:ext>
            </a:extLst>
          </p:cNvPr>
          <p:cNvSpPr txBox="1"/>
          <p:nvPr/>
        </p:nvSpPr>
        <p:spPr>
          <a:xfrm>
            <a:off x="326625" y="5320318"/>
            <a:ext cx="658974" cy="401216"/>
          </a:xfrm>
          <a:prstGeom prst="rect">
            <a:avLst/>
          </a:prstGeom>
          <a:solidFill>
            <a:schemeClr val="bg1"/>
          </a:solidFill>
        </p:spPr>
        <p:txBody>
          <a:bodyPr wrap="none" rtlCol="0">
            <a:normAutofit/>
          </a:bodyPr>
          <a:lstStyle/>
          <a:p>
            <a:pPr algn="l"/>
            <a:r>
              <a:rPr lang="en-GB" b="1" dirty="0"/>
              <a:t>12.8%</a:t>
            </a:r>
          </a:p>
        </p:txBody>
      </p:sp>
      <p:sp>
        <p:nvSpPr>
          <p:cNvPr id="8" name="TextBox 7">
            <a:extLst>
              <a:ext uri="{FF2B5EF4-FFF2-40B4-BE49-F238E27FC236}">
                <a16:creationId xmlns:a16="http://schemas.microsoft.com/office/drawing/2014/main" id="{B553E77D-0304-FDF8-1B55-B96377EE4D67}"/>
              </a:ext>
            </a:extLst>
          </p:cNvPr>
          <p:cNvSpPr txBox="1"/>
          <p:nvPr/>
        </p:nvSpPr>
        <p:spPr>
          <a:xfrm>
            <a:off x="11142077" y="5320318"/>
            <a:ext cx="900539" cy="485192"/>
          </a:xfrm>
          <a:prstGeom prst="rect">
            <a:avLst/>
          </a:prstGeom>
          <a:solidFill>
            <a:schemeClr val="bg1"/>
          </a:solidFill>
        </p:spPr>
        <p:txBody>
          <a:bodyPr wrap="none" rtlCol="0">
            <a:normAutofit/>
          </a:bodyPr>
          <a:lstStyle/>
          <a:p>
            <a:pPr algn="l"/>
            <a:r>
              <a:rPr lang="en-GB" b="1" dirty="0"/>
              <a:t>52.1%</a:t>
            </a:r>
          </a:p>
        </p:txBody>
      </p:sp>
      <p:sp>
        <p:nvSpPr>
          <p:cNvPr id="3" name="TextBox 2">
            <a:extLst>
              <a:ext uri="{FF2B5EF4-FFF2-40B4-BE49-F238E27FC236}">
                <a16:creationId xmlns:a16="http://schemas.microsoft.com/office/drawing/2014/main" id="{D8265666-8B25-AFA6-6E2E-AECF864D03FD}"/>
              </a:ext>
            </a:extLst>
          </p:cNvPr>
          <p:cNvSpPr txBox="1"/>
          <p:nvPr/>
        </p:nvSpPr>
        <p:spPr>
          <a:xfrm>
            <a:off x="4367808" y="6036954"/>
            <a:ext cx="6408712" cy="923330"/>
          </a:xfrm>
          <a:prstGeom prst="rect">
            <a:avLst/>
          </a:prstGeom>
          <a:noFill/>
        </p:spPr>
        <p:txBody>
          <a:bodyPr wrap="square" rtlCol="0">
            <a:spAutoFit/>
          </a:bodyPr>
          <a:lstStyle/>
          <a:p>
            <a:pPr algn="l"/>
            <a:endParaRPr lang="en-GB" sz="1800" b="1" i="0" dirty="0">
              <a:solidFill>
                <a:srgbClr val="242424"/>
              </a:solidFill>
              <a:effectLst/>
              <a:latin typeface="Aptos" panose="020B0004020202020204" pitchFamily="34" charset="0"/>
            </a:endParaRPr>
          </a:p>
          <a:p>
            <a:pPr algn="l"/>
            <a:r>
              <a:rPr lang="en-GB" sz="1800" b="1" i="0" dirty="0">
                <a:solidFill>
                  <a:srgbClr val="242424"/>
                </a:solidFill>
                <a:effectLst/>
                <a:latin typeface="inherit"/>
              </a:rPr>
              <a:t>Median Age 48 years (range 16-92)</a:t>
            </a:r>
            <a:endParaRPr lang="en-GB" sz="1800" b="1" i="0" dirty="0">
              <a:solidFill>
                <a:srgbClr val="242424"/>
              </a:solidFill>
              <a:effectLst/>
              <a:latin typeface="Aptos" panose="020B0004020202020204" pitchFamily="34" charset="0"/>
            </a:endParaRPr>
          </a:p>
          <a:p>
            <a:endParaRPr lang="en-GB" b="1" dirty="0"/>
          </a:p>
        </p:txBody>
      </p:sp>
    </p:spTree>
    <p:extLst>
      <p:ext uri="{BB962C8B-B14F-4D97-AF65-F5344CB8AC3E}">
        <p14:creationId xmlns:p14="http://schemas.microsoft.com/office/powerpoint/2010/main" val="19058159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ge 2023">
  <a:themeElements>
    <a:clrScheme name="Edge Health Website">
      <a:dk1>
        <a:srgbClr val="1D1B38"/>
      </a:dk1>
      <a:lt1>
        <a:srgbClr val="FFFFFF"/>
      </a:lt1>
      <a:dk2>
        <a:srgbClr val="1D1B38"/>
      </a:dk2>
      <a:lt2>
        <a:srgbClr val="D8A3DE"/>
      </a:lt2>
      <a:accent1>
        <a:srgbClr val="F0E0FB"/>
      </a:accent1>
      <a:accent2>
        <a:srgbClr val="3F3D56"/>
      </a:accent2>
      <a:accent3>
        <a:srgbClr val="A3C736"/>
      </a:accent3>
      <a:accent4>
        <a:srgbClr val="F28F64"/>
      </a:accent4>
      <a:accent5>
        <a:srgbClr val="82C9F0"/>
      </a:accent5>
      <a:accent6>
        <a:srgbClr val="FFFFFF"/>
      </a:accent6>
      <a:hlink>
        <a:srgbClr val="82C9F0"/>
      </a:hlink>
      <a:folHlink>
        <a:srgbClr val="D8A3DE"/>
      </a:folHlink>
    </a:clrScheme>
    <a:fontScheme name="Edge Health">
      <a:majorFont>
        <a:latin typeface="Baskerville Old Face"/>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ge 2023" id="{F796DB09-950B-49F4-8768-332054BB6A85}" vid="{C5A89926-341A-48EF-B635-4D169B8EF6EA}"/>
    </a:ext>
  </a:extLst>
</a:theme>
</file>

<file path=ppt/theme/theme3.xml><?xml version="1.0" encoding="utf-8"?>
<a:theme xmlns:a="http://schemas.openxmlformats.org/drawingml/2006/main" name="Edge Powerpoint 2023">
  <a:themeElements>
    <a:clrScheme name="New Edge Colours">
      <a:dk1>
        <a:srgbClr val="000000"/>
      </a:dk1>
      <a:lt1>
        <a:sysClr val="window" lastClr="FFFFFF"/>
      </a:lt1>
      <a:dk2>
        <a:srgbClr val="23203F"/>
      </a:dk2>
      <a:lt2>
        <a:srgbClr val="878787"/>
      </a:lt2>
      <a:accent1>
        <a:srgbClr val="C18DBE"/>
      </a:accent1>
      <a:accent2>
        <a:srgbClr val="A5A5A5"/>
      </a:accent2>
      <a:accent3>
        <a:srgbClr val="F28F64"/>
      </a:accent3>
      <a:accent4>
        <a:srgbClr val="56BABF"/>
      </a:accent4>
      <a:accent5>
        <a:srgbClr val="559370"/>
      </a:accent5>
      <a:accent6>
        <a:srgbClr val="F0E0FB"/>
      </a:accent6>
      <a:hlink>
        <a:srgbClr val="C18DBE"/>
      </a:hlink>
      <a:folHlink>
        <a:srgbClr val="A2589D"/>
      </a:folHlink>
    </a:clrScheme>
    <a:fontScheme name="Edge Health">
      <a:majorFont>
        <a:latin typeface="Libre Baskerville"/>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smtClean="0"/>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rtlCol="0">
        <a:normAutofit/>
      </a:bodyPr>
      <a:lstStyle>
        <a:defPPr algn="l">
          <a:defRPr dirty="0" smtClean="0"/>
        </a:defPPr>
      </a:lstStyle>
    </a:txDef>
  </a:objectDefaults>
  <a:extraClrSchemeLst/>
  <a:extLst>
    <a:ext uri="{05A4C25C-085E-4340-85A3-A5531E510DB2}">
      <thm15:themeFamily xmlns:thm15="http://schemas.microsoft.com/office/thememl/2012/main" name="Edge Powerpoint 2023" id="{A48C3D64-57C0-4018-B602-3755BA812FED}" vid="{01E23C1A-F07C-4B42-A043-9BC1B7426443}"/>
    </a:ext>
  </a:extLst>
</a:theme>
</file>

<file path=ppt/theme/theme4.xml><?xml version="1.0" encoding="utf-8"?>
<a:theme xmlns:a="http://schemas.openxmlformats.org/drawingml/2006/main" name="Urban">
  <a:themeElements>
    <a:clrScheme name="Urban">
      <a:dk1>
        <a:srgbClr val="000000"/>
      </a:dk1>
      <a:lt1>
        <a:srgbClr val="FFFFFF"/>
      </a:lt1>
      <a:dk2>
        <a:srgbClr val="A7A7A7"/>
      </a:dk2>
      <a:lt2>
        <a:srgbClr val="535353"/>
      </a:lt2>
      <a:accent1>
        <a:srgbClr val="FF388C"/>
      </a:accent1>
      <a:accent2>
        <a:srgbClr val="E40059"/>
      </a:accent2>
      <a:accent3>
        <a:srgbClr val="9C007F"/>
      </a:accent3>
      <a:accent4>
        <a:srgbClr val="68007F"/>
      </a:accent4>
      <a:accent5>
        <a:srgbClr val="005BD3"/>
      </a:accent5>
      <a:accent6>
        <a:srgbClr val="00349E"/>
      </a:accent6>
      <a:hlink>
        <a:srgbClr val="0000FF"/>
      </a:hlink>
      <a:folHlink>
        <a:srgbClr val="FF00FF"/>
      </a:folHlink>
    </a:clrScheme>
    <a:fontScheme name="Urban">
      <a:majorFont>
        <a:latin typeface="Helvetica"/>
        <a:ea typeface="Helvetica"/>
        <a:cs typeface="Helvetica"/>
      </a:majorFont>
      <a:minorFont>
        <a:latin typeface="Calibri"/>
        <a:ea typeface="Calibri"/>
        <a:cs typeface="Calibri"/>
      </a:minorFont>
    </a:fontScheme>
    <a:fmtScheme name="Urba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outerShdw blurRad="50800" dist="25400" dir="5400000" rotWithShape="0">
            <a:srgbClr val="000000">
              <a:alpha val="4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outerShdw blurRad="50800" dist="25400" dir="540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Office Theme</Template>
  <TotalTime>14</TotalTime>
  <Words>1750</Words>
  <Application>Microsoft Office PowerPoint</Application>
  <PresentationFormat>Widescreen</PresentationFormat>
  <Paragraphs>234</Paragraphs>
  <Slides>21</Slides>
  <Notes>10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21</vt:i4>
      </vt:variant>
    </vt:vector>
  </HeadingPairs>
  <TitlesOfParts>
    <vt:vector size="35" baseType="lpstr">
      <vt:lpstr>Aptos</vt:lpstr>
      <vt:lpstr>Arial</vt:lpstr>
      <vt:lpstr>Baskerville Old Face</vt:lpstr>
      <vt:lpstr>Calibri</vt:lpstr>
      <vt:lpstr>Calibri Light</vt:lpstr>
      <vt:lpstr>Courier New</vt:lpstr>
      <vt:lpstr>Helvetica</vt:lpstr>
      <vt:lpstr>inherit</vt:lpstr>
      <vt:lpstr>Lato</vt:lpstr>
      <vt:lpstr>Libre Baskerville</vt:lpstr>
      <vt:lpstr>Segoe UI</vt:lpstr>
      <vt:lpstr>Office Theme</vt:lpstr>
      <vt:lpstr>Edge 2023</vt:lpstr>
      <vt:lpstr>Edge Powerpoint 2023</vt:lpstr>
      <vt:lpstr>PowerPoint Presentation</vt:lpstr>
      <vt:lpstr>East Midlands Breast Pain Pathway</vt:lpstr>
      <vt:lpstr>Breast cancer diagnostic pathway </vt:lpstr>
      <vt:lpstr>Faster Diagnosis Pathway Guidance March 2024 Executive Summary</vt:lpstr>
      <vt:lpstr>Publications</vt:lpstr>
      <vt:lpstr>PowerPoint Presentation</vt:lpstr>
      <vt:lpstr>PowerPoint Presentation</vt:lpstr>
      <vt:lpstr>PowerPoint Presentation</vt:lpstr>
      <vt:lpstr>  National Audit:      Patients Evaluated  </vt:lpstr>
      <vt:lpstr>PowerPoint Presentation</vt:lpstr>
      <vt:lpstr>PowerPoint Presentation</vt:lpstr>
      <vt:lpstr>PowerPoint Presentation</vt:lpstr>
      <vt:lpstr>  National Audit:    Patent Recorded Outcome Measures</vt:lpstr>
      <vt:lpstr>  National Audit:    Patent Recorded Outcome Measures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Mastalgia Pathway: Management of Breast Pain in Primary Care</dc:title>
  <dc:creator>Mohamed Jahan - Consultant Breast Surgeon - SFH-KMH</dc:creator>
  <cp:lastModifiedBy>Mark Sibbering</cp:lastModifiedBy>
  <cp:revision>471</cp:revision>
  <cp:lastPrinted>2021-05-16T12:32:47Z</cp:lastPrinted>
  <dcterms:modified xsi:type="dcterms:W3CDTF">2025-08-21T08:27:10Z</dcterms:modified>
</cp:coreProperties>
</file>